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73" r:id="rId3"/>
    <p:sldMasterId id="2147483698" r:id="rId4"/>
    <p:sldMasterId id="2147483723" r:id="rId5"/>
    <p:sldMasterId id="2147483748" r:id="rId6"/>
    <p:sldMasterId id="2147483773" r:id="rId7"/>
    <p:sldMasterId id="2147483798" r:id="rId8"/>
  </p:sldMasterIdLst>
  <p:notesMasterIdLst>
    <p:notesMasterId r:id="rId10"/>
  </p:notesMasterIdLst>
  <p:handoutMasterIdLst>
    <p:handoutMasterId r:id="rId22"/>
  </p:handoutMasterIdLst>
  <p:sldIdLst>
    <p:sldId id="277" r:id="rId9"/>
    <p:sldId id="333" r:id="rId11"/>
    <p:sldId id="497" r:id="rId12"/>
    <p:sldId id="488" r:id="rId13"/>
    <p:sldId id="443" r:id="rId14"/>
    <p:sldId id="418" r:id="rId15"/>
    <p:sldId id="491" r:id="rId16"/>
    <p:sldId id="492" r:id="rId17"/>
    <p:sldId id="489" r:id="rId18"/>
    <p:sldId id="490" r:id="rId19"/>
    <p:sldId id="493" r:id="rId20"/>
    <p:sldId id="293" r:id="rId21"/>
  </p:sldIdLst>
  <p:sldSz cx="12192000" cy="6858000"/>
  <p:notesSz cx="6858000" cy="9144000"/>
  <p:embeddedFontLst>
    <p:embeddedFont>
      <p:font typeface="Montserrat Black" panose="00000A00000000000000" charset="0"/>
      <p:bold r:id="rId26"/>
    </p:embeddedFont>
    <p:embeddedFont>
      <p:font typeface="Montserrat Light" panose="00000400000000000000" charset="0"/>
      <p:regular r:id="rId27"/>
      <p:italic r:id="rId28"/>
    </p:embeddedFont>
    <p:embeddedFont>
      <p:font typeface="Malgun Gothic" panose="020B0503020000020004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2BB1"/>
    <a:srgbClr val="323232"/>
    <a:srgbClr val="1D14D4"/>
    <a:srgbClr val="B420B7"/>
    <a:srgbClr val="FF5148"/>
    <a:srgbClr val="221A2D"/>
    <a:srgbClr val="1A1526"/>
    <a:srgbClr val="4D11D5"/>
    <a:srgbClr val="8369FF"/>
    <a:srgbClr val="F0F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30" autoAdjust="0"/>
    <p:restoredTop sz="94660"/>
  </p:normalViewPr>
  <p:slideViewPr>
    <p:cSldViewPr snapToGrid="0">
      <p:cViewPr>
        <p:scale>
          <a:sx n="66" d="100"/>
          <a:sy n="66" d="100"/>
        </p:scale>
        <p:origin x="1056" y="6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1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2.xml"/><Relationship Id="rId20" Type="http://schemas.openxmlformats.org/officeDocument/2006/relationships/slide" Target="slides/slide11.xml"/><Relationship Id="rId2" Type="http://schemas.openxmlformats.org/officeDocument/2006/relationships/theme" Target="theme/theme1.xml"/><Relationship Id="rId19" Type="http://schemas.openxmlformats.org/officeDocument/2006/relationships/slide" Target="slides/slide10.xml"/><Relationship Id="rId18" Type="http://schemas.openxmlformats.org/officeDocument/2006/relationships/slide" Target="slides/slide9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3" Type="http://schemas.openxmlformats.org/officeDocument/2006/relationships/slide" Target="slides/slide4.xml"/><Relationship Id="rId12" Type="http://schemas.openxmlformats.org/officeDocument/2006/relationships/slide" Target="slides/slide3.xml"/><Relationship Id="rId11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45FC5A-1932-4642-9CF8-618CD292DDF6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86696-F86F-4066-9FDD-77F2B013FA08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4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4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4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144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6.xml"/></Relationships>
</file>

<file path=ppt/slideLayouts/_rels/slideLayout14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5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8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5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6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162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16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6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65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6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6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7.xml"/></Relationships>
</file>

<file path=ppt/slideLayouts/_rels/slideLayout168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4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ptmon.com/" TargetMode="External"/><Relationship Id="rId7" Type="http://schemas.openxmlformats.org/officeDocument/2006/relationships/hyperlink" Target="https://pptmon.com/" TargetMode="External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hyperlink" Target="http://pptmon.com/" TargetMode="External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3.png"/><Relationship Id="rId7" Type="http://schemas.openxmlformats.org/officeDocument/2006/relationships/image" Target="../media/image1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9" Type="http://schemas.openxmlformats.org/officeDocument/2006/relationships/hyperlink" Target="http://www.pptmon.com/" TargetMode="External"/><Relationship Id="rId8" Type="http://schemas.openxmlformats.org/officeDocument/2006/relationships/hyperlink" Target="https://pptmon.com/" TargetMode="External"/><Relationship Id="rId7" Type="http://schemas.openxmlformats.org/officeDocument/2006/relationships/image" Target="../media/image1.svg"/><Relationship Id="rId6" Type="http://schemas.openxmlformats.org/officeDocument/2006/relationships/image" Target="../media/image2.png"/><Relationship Id="rId5" Type="http://schemas.openxmlformats.org/officeDocument/2006/relationships/hyperlink" Target="http://pptmon.com/" TargetMode="External"/><Relationship Id="rId4" Type="http://schemas.openxmlformats.org/officeDocument/2006/relationships/image" Target="../media/image6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image" Target="../media/image5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6.png"/><Relationship Id="rId7" Type="http://schemas.openxmlformats.org/officeDocument/2006/relationships/image" Target="../media/image8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7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9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4" Type="http://schemas.openxmlformats.org/officeDocument/2006/relationships/image" Target="../media/image1.png"/><Relationship Id="rId13" Type="http://schemas.openxmlformats.org/officeDocument/2006/relationships/image" Target="../media/image6.png"/><Relationship Id="rId12" Type="http://schemas.openxmlformats.org/officeDocument/2006/relationships/image" Target="../media/image5.png"/><Relationship Id="rId11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image" Target="../media/image3.png"/><Relationship Id="rId7" Type="http://schemas.openxmlformats.org/officeDocument/2006/relationships/hyperlink" Target="http://www.pptmon.com/" TargetMode="External"/><Relationship Id="rId6" Type="http://schemas.openxmlformats.org/officeDocument/2006/relationships/hyperlink" Target="https://pptmon.com/" TargetMode="External"/><Relationship Id="rId5" Type="http://schemas.openxmlformats.org/officeDocument/2006/relationships/image" Target="../media/image1.svg"/><Relationship Id="rId4" Type="http://schemas.openxmlformats.org/officeDocument/2006/relationships/image" Target="../media/image2.png"/><Relationship Id="rId3" Type="http://schemas.openxmlformats.org/officeDocument/2006/relationships/hyperlink" Target="http://pptmon.com/" TargetMode="External"/><Relationship Id="rId2" Type="http://schemas.openxmlformats.org/officeDocument/2006/relationships/image" Target="../media/image1.png"/><Relationship Id="rId12" Type="http://schemas.openxmlformats.org/officeDocument/2006/relationships/image" Target="../media/image7.png"/><Relationship Id="rId11" Type="http://schemas.openxmlformats.org/officeDocument/2006/relationships/image" Target="../media/image6.png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image" Target="../media/image5.png"/><Relationship Id="rId7" Type="http://schemas.openxmlformats.org/officeDocument/2006/relationships/image" Target="../media/image3.png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hyperlink" Target="http://pptmon.com/" TargetMode="External"/><Relationship Id="rId12" Type="http://schemas.openxmlformats.org/officeDocument/2006/relationships/image" Target="../media/image7.png"/><Relationship Id="rId11" Type="http://schemas.openxmlformats.org/officeDocument/2006/relationships/image" Target="../media/image4.png"/><Relationship Id="rId10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>
            <a:off x="-1" y="-1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>
            <a:off x="8610600" y="0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661" y="2676303"/>
            <a:ext cx="100012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>
            <a:off x="-1" y="348615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>
            <a:off x="1" y="3429000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5017306" y="6507303"/>
            <a:ext cx="1078693" cy="350697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>
            <a:off x="10452554" y="1"/>
            <a:ext cx="1739445" cy="3210128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>
            <a:off x="9272586" y="4478479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9926"/>
          <a:stretch>
            <a:fillRect/>
          </a:stretch>
        </p:blipFill>
        <p:spPr>
          <a:xfrm flipH="1">
            <a:off x="-1" y="-1"/>
            <a:ext cx="4434976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>
            <a:off x="0" y="6304267"/>
            <a:ext cx="3337764" cy="55373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 flipH="1">
            <a:off x="9272588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01"/>
          <a:stretch>
            <a:fillRect/>
          </a:stretch>
        </p:blipFill>
        <p:spPr>
          <a:xfrm>
            <a:off x="3728874" y="0"/>
            <a:ext cx="1064507" cy="43431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H="1">
            <a:off x="766643" y="-766640"/>
            <a:ext cx="1623802" cy="315708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>
            <a:off x="9584450" y="4250451"/>
            <a:ext cx="1425952" cy="3789144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5400000">
            <a:off x="8498395" y="3164397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>
            <a:off x="9015412" y="0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>
            <a:off x="0" y="0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>
            <a:off x="0" y="5490688"/>
            <a:ext cx="3911600" cy="1367312"/>
          </a:xfrm>
          <a:prstGeom prst="rect">
            <a:avLst/>
          </a:prstGeom>
        </p:spPr>
      </p:pic>
      <p:pic>
        <p:nvPicPr>
          <p:cNvPr id="6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33" r="42457"/>
          <a:stretch>
            <a:fillRect/>
          </a:stretch>
        </p:blipFill>
        <p:spPr>
          <a:xfrm rot="5400000">
            <a:off x="8965374" y="3631375"/>
            <a:ext cx="3581400" cy="2871850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>
            <a:off x="11399043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5400000">
            <a:off x="817121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2" b="34615"/>
          <a:stretch>
            <a:fillRect/>
          </a:stretch>
        </p:blipFill>
        <p:spPr>
          <a:xfrm rot="5400000" flipV="1">
            <a:off x="8247158" y="515842"/>
            <a:ext cx="4460683" cy="3428999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H="1">
            <a:off x="9828252" y="6089515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40614"/>
          <a:stretch>
            <a:fillRect/>
          </a:stretch>
        </p:blipFill>
        <p:spPr>
          <a:xfrm rot="16200000" flipH="1">
            <a:off x="944802" y="3678274"/>
            <a:ext cx="2234923" cy="4124527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3" b="44628"/>
          <a:stretch>
            <a:fillRect/>
          </a:stretch>
        </p:blipFill>
        <p:spPr>
          <a:xfrm rot="16200000">
            <a:off x="9542532" y="269947"/>
            <a:ext cx="2919414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57201"/>
          <a:stretch>
            <a:fillRect/>
          </a:stretch>
        </p:blipFill>
        <p:spPr>
          <a:xfrm rot="16200000" flipH="1">
            <a:off x="124289" y="1997244"/>
            <a:ext cx="4736470" cy="4985045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6614809" y="5932747"/>
            <a:ext cx="5577191" cy="92525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>
            <a:off x="-2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5400000" flipH="1" flipV="1">
            <a:off x="1106456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16200000" flipV="1">
            <a:off x="8705496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>
            <a:off x="10713059" y="5776913"/>
            <a:ext cx="1478942" cy="1081088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8585969" y="4309353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4"/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7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>
            <a:off x="0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H="1" flipV="1">
            <a:off x="9015412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5400000">
            <a:off x="8308744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480659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17"/>
          <p:cNvSpPr>
            <a:spLocks noGrp="1"/>
          </p:cNvSpPr>
          <p:nvPr>
            <p:ph type="pic" sz="quarter" idx="12"/>
          </p:nvPr>
        </p:nvSpPr>
        <p:spPr>
          <a:xfrm>
            <a:off x="5107893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17"/>
          <p:cNvSpPr>
            <a:spLocks noGrp="1"/>
          </p:cNvSpPr>
          <p:nvPr>
            <p:ph type="pic" sz="quarter" idx="13"/>
          </p:nvPr>
        </p:nvSpPr>
        <p:spPr>
          <a:xfrm>
            <a:off x="8735128" y="2285999"/>
            <a:ext cx="1976212" cy="197621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그림 27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4" b="54001"/>
          <a:stretch>
            <a:fillRect/>
          </a:stretch>
        </p:blipFill>
        <p:spPr>
          <a:xfrm flipH="1">
            <a:off x="8280399" y="5490688"/>
            <a:ext cx="3911600" cy="136731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9125" r="35193"/>
          <a:stretch>
            <a:fillRect/>
          </a:stretch>
        </p:blipFill>
        <p:spPr>
          <a:xfrm rot="16200000" flipH="1">
            <a:off x="-392781" y="3217233"/>
            <a:ext cx="4033547" cy="324798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4"/>
          <a:stretch>
            <a:fillRect/>
          </a:stretch>
        </p:blipFill>
        <p:spPr>
          <a:xfrm flipH="1">
            <a:off x="1" y="1528439"/>
            <a:ext cx="792955" cy="1000125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34" b="50000"/>
          <a:stretch>
            <a:fillRect/>
          </a:stretch>
        </p:blipFill>
        <p:spPr>
          <a:xfrm rot="16200000" flipH="1">
            <a:off x="9637269" y="-817120"/>
            <a:ext cx="1737609" cy="3371850"/>
          </a:xfrm>
          <a:prstGeom prst="rect">
            <a:avLst/>
          </a:prstGeom>
        </p:spPr>
      </p:pic>
      <p:sp>
        <p:nvSpPr>
          <p:cNvPr id="29" name="직사각형 28"/>
          <p:cNvSpPr/>
          <p:nvPr userDrawn="1"/>
        </p:nvSpPr>
        <p:spPr>
          <a:xfrm flipH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69" r="77297" b="49059"/>
          <a:stretch>
            <a:fillRect/>
          </a:stretch>
        </p:blipFill>
        <p:spPr>
          <a:xfrm flipH="1">
            <a:off x="-1" y="0"/>
            <a:ext cx="2114548" cy="12325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88" b="62503"/>
          <a:stretch>
            <a:fillRect/>
          </a:stretch>
        </p:blipFill>
        <p:spPr>
          <a:xfrm flipH="1">
            <a:off x="11317791" y="2637209"/>
            <a:ext cx="874209" cy="2571520"/>
          </a:xfrm>
          <a:prstGeom prst="rect">
            <a:avLst/>
          </a:prstGeom>
        </p:spPr>
      </p:pic>
      <p:sp>
        <p:nvSpPr>
          <p:cNvPr id="18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7228115" y="1221555"/>
            <a:ext cx="3561090" cy="441489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H="1">
            <a:off x="5364566" y="3041955"/>
            <a:ext cx="6827434" cy="381604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>
            <a:off x="0" y="0"/>
            <a:ext cx="3606030" cy="2548647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068"/>
          <a:stretch>
            <a:fillRect/>
          </a:stretch>
        </p:blipFill>
        <p:spPr>
          <a:xfrm>
            <a:off x="3606030" y="0"/>
            <a:ext cx="3554911" cy="500726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98" r="1" b="27071"/>
          <a:stretch>
            <a:fillRect/>
          </a:stretch>
        </p:blipFill>
        <p:spPr>
          <a:xfrm rot="5400000" flipH="1">
            <a:off x="-406965" y="3737076"/>
            <a:ext cx="3527885" cy="271396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14"/>
          <a:stretch>
            <a:fillRect/>
          </a:stretch>
        </p:blipFill>
        <p:spPr>
          <a:xfrm flipV="1">
            <a:off x="252917" y="-1"/>
            <a:ext cx="2363748" cy="76848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r="38133"/>
          <a:stretch>
            <a:fillRect/>
          </a:stretch>
        </p:blipFill>
        <p:spPr>
          <a:xfrm rot="16200000" flipV="1">
            <a:off x="9259809" y="-816202"/>
            <a:ext cx="2115987" cy="374839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6" t="73154"/>
          <a:stretch>
            <a:fillRect/>
          </a:stretch>
        </p:blipFill>
        <p:spPr>
          <a:xfrm flipH="1" flipV="1">
            <a:off x="9478040" y="5630603"/>
            <a:ext cx="2713960" cy="1227397"/>
          </a:xfrm>
          <a:prstGeom prst="rect">
            <a:avLst/>
          </a:prstGeom>
        </p:spPr>
      </p:pic>
      <p:pic>
        <p:nvPicPr>
          <p:cNvPr id="6" name="Graphic 3">
            <a:hlinkClick r:id="rId5"/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8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 userDrawn="1"/>
        </p:nvSpPr>
        <p:spPr>
          <a:xfrm flipH="1">
            <a:off x="585787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그림 개체 틀 4"/>
          <p:cNvSpPr>
            <a:spLocks noGrp="1"/>
          </p:cNvSpPr>
          <p:nvPr>
            <p:ph type="pic" sz="quarter" idx="10"/>
          </p:nvPr>
        </p:nvSpPr>
        <p:spPr>
          <a:xfrm>
            <a:off x="9956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22" name="그림 개체 틀 4"/>
          <p:cNvSpPr>
            <a:spLocks noGrp="1"/>
          </p:cNvSpPr>
          <p:nvPr>
            <p:ph type="pic" sz="quarter" idx="1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4" t="-1053" r="15649" b="45681"/>
          <a:stretch>
            <a:fillRect/>
          </a:stretch>
        </p:blipFill>
        <p:spPr>
          <a:xfrm rot="16200000" flipH="1" flipV="1">
            <a:off x="-483347" y="3995131"/>
            <a:ext cx="3346216" cy="2379521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24" r="31447"/>
          <a:stretch>
            <a:fillRect/>
          </a:stretch>
        </p:blipFill>
        <p:spPr>
          <a:xfrm rot="16200000" flipV="1">
            <a:off x="8510787" y="761801"/>
            <a:ext cx="4443012" cy="291941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4" b="87889"/>
          <a:stretch>
            <a:fillRect/>
          </a:stretch>
        </p:blipFill>
        <p:spPr>
          <a:xfrm flipH="1">
            <a:off x="8715982" y="6281331"/>
            <a:ext cx="3476017" cy="5766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7" t="81203"/>
          <a:stretch>
            <a:fillRect/>
          </a:stretch>
        </p:blipFill>
        <p:spPr>
          <a:xfrm>
            <a:off x="0" y="0"/>
            <a:ext cx="2919412" cy="860118"/>
          </a:xfrm>
          <a:prstGeom prst="rect">
            <a:avLst/>
          </a:prstGeom>
        </p:spPr>
      </p:pic>
      <p:sp>
        <p:nvSpPr>
          <p:cNvPr id="15" name="직사각형 14"/>
          <p:cNvSpPr/>
          <p:nvPr userDrawn="1"/>
        </p:nvSpPr>
        <p:spPr>
          <a:xfrm flipV="1"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그림 개체 틀 17"/>
          <p:cNvSpPr>
            <a:spLocks noGrp="1"/>
          </p:cNvSpPr>
          <p:nvPr>
            <p:ph type="pic" sz="quarter" idx="11"/>
          </p:nvPr>
        </p:nvSpPr>
        <p:spPr>
          <a:xfrm>
            <a:off x="1075824" y="1706880"/>
            <a:ext cx="3444246" cy="344424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11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그림 23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8" t="59201"/>
          <a:stretch>
            <a:fillRect/>
          </a:stretch>
        </p:blipFill>
        <p:spPr>
          <a:xfrm flipH="1">
            <a:off x="10548938" y="0"/>
            <a:ext cx="1643063" cy="86272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8" t="19308"/>
          <a:stretch>
            <a:fillRect/>
          </a:stretch>
        </p:blipFill>
        <p:spPr>
          <a:xfrm rot="16200000" flipV="1">
            <a:off x="8741991" y="3407992"/>
            <a:ext cx="2343552" cy="455646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78" r="48581"/>
          <a:stretch>
            <a:fillRect/>
          </a:stretch>
        </p:blipFill>
        <p:spPr>
          <a:xfrm rot="5400000" flipH="1" flipV="1">
            <a:off x="1579890" y="-1579890"/>
            <a:ext cx="1906613" cy="5066393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99" b="50000"/>
          <a:stretch>
            <a:fillRect/>
          </a:stretch>
        </p:blipFill>
        <p:spPr>
          <a:xfrm flipH="1">
            <a:off x="-2" y="5776913"/>
            <a:ext cx="1478942" cy="1081088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8106339" y="1081213"/>
            <a:ext cx="2211845" cy="4839816"/>
          </a:xfrm>
          <a:prstGeom prst="roundRect">
            <a:avLst>
              <a:gd name="adj" fmla="val 1345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7" b="44356"/>
          <a:stretch>
            <a:fillRect/>
          </a:stretch>
        </p:blipFill>
        <p:spPr>
          <a:xfrm flipV="1">
            <a:off x="0" y="-1"/>
            <a:ext cx="4883285" cy="2729405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34" t="45834"/>
          <a:stretch>
            <a:fillRect/>
          </a:stretch>
        </p:blipFill>
        <p:spPr>
          <a:xfrm flipH="1" flipV="1">
            <a:off x="9260379" y="4786008"/>
            <a:ext cx="2931619" cy="2071991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4" t="82734" b="-1"/>
          <a:stretch>
            <a:fillRect/>
          </a:stretch>
        </p:blipFill>
        <p:spPr>
          <a:xfrm flipH="1">
            <a:off x="9019399" y="0"/>
            <a:ext cx="3172600" cy="668549"/>
          </a:xfrm>
          <a:prstGeom prst="rect">
            <a:avLst/>
          </a:prstGeom>
        </p:spPr>
      </p:pic>
      <p:sp>
        <p:nvSpPr>
          <p:cNvPr id="13" name="직사각형 12"/>
          <p:cNvSpPr/>
          <p:nvPr userDrawn="1"/>
        </p:nvSpPr>
        <p:spPr>
          <a:xfrm flipV="1">
            <a:off x="585788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7179468" y="866775"/>
            <a:ext cx="3779045" cy="5029200"/>
          </a:xfrm>
          <a:prstGeom prst="roundRect">
            <a:avLst>
              <a:gd name="adj" fmla="val 192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793" r="26751"/>
          <a:stretch>
            <a:fillRect/>
          </a:stretch>
        </p:blipFill>
        <p:spPr>
          <a:xfrm rot="10800000" flipH="1">
            <a:off x="7560961" y="4101828"/>
            <a:ext cx="4631039" cy="2756171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8500"/>
          <a:stretch>
            <a:fillRect/>
          </a:stretch>
        </p:blipFill>
        <p:spPr>
          <a:xfrm flipV="1">
            <a:off x="0" y="4506058"/>
            <a:ext cx="3176588" cy="2351942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11" t="22074"/>
          <a:stretch>
            <a:fillRect/>
          </a:stretch>
        </p:blipFill>
        <p:spPr>
          <a:xfrm rot="16200000" flipH="1">
            <a:off x="1460907" y="-1460906"/>
            <a:ext cx="2422349" cy="5344162"/>
          </a:xfrm>
          <a:prstGeom prst="rect">
            <a:avLst/>
          </a:prstGeom>
        </p:spPr>
      </p:pic>
      <p:sp>
        <p:nvSpPr>
          <p:cNvPr id="12" name="직사각형 11"/>
          <p:cNvSpPr/>
          <p:nvPr userDrawn="1"/>
        </p:nvSpPr>
        <p:spPr>
          <a:xfrm>
            <a:off x="585789" y="525463"/>
            <a:ext cx="11020424" cy="5807074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4592931" y="838318"/>
            <a:ext cx="6746582" cy="4597400"/>
          </a:xfrm>
          <a:prstGeom prst="roundRect">
            <a:avLst>
              <a:gd name="adj" fmla="val 100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1225" y="1421072"/>
            <a:ext cx="9314011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358" y="-2321364"/>
            <a:ext cx="2162175" cy="21621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1066" y="-4212077"/>
            <a:ext cx="4343400" cy="4572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7450" y="-5060206"/>
            <a:ext cx="2114550" cy="21145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11" y="-6178290"/>
            <a:ext cx="6353175" cy="566737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06628" y="6066209"/>
            <a:ext cx="6191250" cy="67437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880" y="-1848255"/>
            <a:ext cx="4503420" cy="685800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0639" y="9438059"/>
            <a:ext cx="10782300" cy="61531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hf hdr="0" ftr="0" dt="0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9" b="23344"/>
          <a:stretch>
            <a:fillRect/>
          </a:stretch>
        </p:blipFill>
        <p:spPr>
          <a:xfrm rot="5400000">
            <a:off x="-1373430" y="2538477"/>
            <a:ext cx="5255207" cy="2508349"/>
          </a:xfrm>
          <a:prstGeom prst="rect">
            <a:avLst/>
          </a:prstGeom>
        </p:spPr>
      </p:pic>
      <p:pic>
        <p:nvPicPr>
          <p:cNvPr id="7" name="Graphic 3">
            <a:hlinkClick r:id="rId3"/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6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84" r="41628"/>
          <a:stretch>
            <a:fillRect/>
          </a:stretch>
        </p:blipFill>
        <p:spPr>
          <a:xfrm>
            <a:off x="8342009" y="0"/>
            <a:ext cx="3849991" cy="30457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37" t="27128"/>
          <a:stretch>
            <a:fillRect/>
          </a:stretch>
        </p:blipFill>
        <p:spPr>
          <a:xfrm>
            <a:off x="0" y="-1"/>
            <a:ext cx="1575070" cy="3331723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 userDrawn="1"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66" b="32532"/>
          <a:stretch>
            <a:fillRect/>
          </a:stretch>
        </p:blipFill>
        <p:spPr>
          <a:xfrm>
            <a:off x="8947016" y="4182602"/>
            <a:ext cx="3244984" cy="2675398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7852" b="-1337"/>
          <a:stretch>
            <a:fillRect/>
          </a:stretch>
        </p:blipFill>
        <p:spPr>
          <a:xfrm>
            <a:off x="10687555" y="674856"/>
            <a:ext cx="1504445" cy="5508287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04" b="38632"/>
          <a:stretch>
            <a:fillRect/>
          </a:stretch>
        </p:blipFill>
        <p:spPr>
          <a:xfrm>
            <a:off x="0" y="2649360"/>
            <a:ext cx="4610074" cy="420864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07"/>
          <a:stretch>
            <a:fillRect/>
          </a:stretch>
        </p:blipFill>
        <p:spPr>
          <a:xfrm rot="5400000" flipV="1">
            <a:off x="-618404" y="2763061"/>
            <a:ext cx="2811880" cy="1575069"/>
          </a:xfrm>
          <a:prstGeom prst="rect">
            <a:avLst/>
          </a:prstGeom>
        </p:spPr>
      </p:pic>
      <p:sp>
        <p:nvSpPr>
          <p:cNvPr id="46" name="직사각형 45"/>
          <p:cNvSpPr/>
          <p:nvPr userDrawn="1"/>
        </p:nvSpPr>
        <p:spPr>
          <a:xfrm>
            <a:off x="1237642" y="900000"/>
            <a:ext cx="9716716" cy="5058000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V="1">
            <a:off x="8342009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V="1">
            <a:off x="-1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3">
            <a:hlinkClick r:id="rId2"/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>
            <a:fillRect/>
          </a:stretch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 userDrawn="1"/>
        </p:nvGrpSpPr>
        <p:grpSpPr>
          <a:xfrm flipH="1" flipV="1">
            <a:off x="-1" y="0"/>
            <a:ext cx="3849991" cy="6858000"/>
            <a:chOff x="8342009" y="0"/>
            <a:chExt cx="3849991" cy="6858000"/>
          </a:xfrm>
        </p:grpSpPr>
        <p:pic>
          <p:nvPicPr>
            <p:cNvPr id="3" name="그림 2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84" r="41628"/>
            <a:stretch>
              <a:fillRect/>
            </a:stretch>
          </p:blipFill>
          <p:spPr>
            <a:xfrm>
              <a:off x="8342009" y="0"/>
              <a:ext cx="3849991" cy="3045784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 userDrawn="1"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866" b="32532"/>
            <a:stretch>
              <a:fillRect/>
            </a:stretch>
          </p:blipFill>
          <p:spPr>
            <a:xfrm>
              <a:off x="8947016" y="4182602"/>
              <a:ext cx="3244984" cy="2675398"/>
            </a:xfrm>
            <a:prstGeom prst="rect">
              <a:avLst/>
            </a:prstGeom>
          </p:spPr>
        </p:pic>
        <p:pic>
          <p:nvPicPr>
            <p:cNvPr id="32" name="그림 31"/>
            <p:cNvPicPr>
              <a:picLocks noChangeAspect="1"/>
            </p:cNvPicPr>
            <p:nvPr userDrawn="1"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57852" b="-1337"/>
            <a:stretch>
              <a:fillRect/>
            </a:stretch>
          </p:blipFill>
          <p:spPr>
            <a:xfrm>
              <a:off x="10687555" y="674856"/>
              <a:ext cx="1504445" cy="5508287"/>
            </a:xfrm>
            <a:prstGeom prst="rect">
              <a:avLst/>
            </a:prstGeom>
          </p:spPr>
        </p:pic>
      </p:grpSp>
      <p:grpSp>
        <p:nvGrpSpPr>
          <p:cNvPr id="2" name="그룹 1"/>
          <p:cNvGrpSpPr/>
          <p:nvPr userDrawn="1"/>
        </p:nvGrpSpPr>
        <p:grpSpPr>
          <a:xfrm flipH="1" flipV="1">
            <a:off x="7581925" y="-1"/>
            <a:ext cx="4610075" cy="6858001"/>
            <a:chOff x="-1" y="-1"/>
            <a:chExt cx="4610075" cy="6858001"/>
          </a:xfrm>
        </p:grpSpPr>
        <p:pic>
          <p:nvPicPr>
            <p:cNvPr id="35" name="그림 34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349" b="23344"/>
            <a:stretch>
              <a:fillRect/>
            </a:stretch>
          </p:blipFill>
          <p:spPr>
            <a:xfrm rot="5400000">
              <a:off x="-1373430" y="2538477"/>
              <a:ext cx="5255207" cy="2508349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37" t="27128"/>
            <a:stretch>
              <a:fillRect/>
            </a:stretch>
          </p:blipFill>
          <p:spPr>
            <a:xfrm>
              <a:off x="0" y="-1"/>
              <a:ext cx="1575070" cy="3331723"/>
            </a:xfrm>
            <a:prstGeom prst="rect">
              <a:avLst/>
            </a:prstGeom>
          </p:spPr>
        </p:pic>
        <p:pic>
          <p:nvPicPr>
            <p:cNvPr id="45" name="그림 44"/>
            <p:cNvPicPr>
              <a:picLocks noChangeAspect="1"/>
            </p:cNvPicPr>
            <p:nvPr userDrawn="1"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504" b="38632"/>
            <a:stretch>
              <a:fillRect/>
            </a:stretch>
          </p:blipFill>
          <p:spPr>
            <a:xfrm>
              <a:off x="0" y="2649360"/>
              <a:ext cx="4610074" cy="4208640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7207"/>
            <a:stretch>
              <a:fillRect/>
            </a:stretch>
          </p:blipFill>
          <p:spPr>
            <a:xfrm rot="5400000" flipV="1">
              <a:off x="-618404" y="2763061"/>
              <a:ext cx="2811880" cy="1575069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 userDrawn="1"/>
        </p:nvSpPr>
        <p:spPr>
          <a:xfrm>
            <a:off x="2970998" y="1607419"/>
            <a:ext cx="6250004" cy="3643162"/>
          </a:xfrm>
          <a:prstGeom prst="rect">
            <a:avLst/>
          </a:prstGeom>
          <a:solidFill>
            <a:schemeClr val="tx1">
              <a:alpha val="50000"/>
            </a:schemeClr>
          </a:solidFill>
          <a:ln w="476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6" Type="http://schemas.openxmlformats.org/officeDocument/2006/relationships/theme" Target="../theme/theme2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48.xml"/><Relationship Id="rId23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45.xml"/><Relationship Id="rId20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1.xml"/><Relationship Id="rId26" Type="http://schemas.openxmlformats.org/officeDocument/2006/relationships/theme" Target="../theme/theme3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72.xml"/><Relationship Id="rId23" Type="http://schemas.openxmlformats.org/officeDocument/2006/relationships/slideLayout" Target="../slideLayouts/slideLayout71.xml"/><Relationship Id="rId22" Type="http://schemas.openxmlformats.org/officeDocument/2006/relationships/slideLayout" Target="../slideLayouts/slideLayout70.xml"/><Relationship Id="rId21" Type="http://schemas.openxmlformats.org/officeDocument/2006/relationships/slideLayout" Target="../slideLayouts/slideLayout69.xml"/><Relationship Id="rId20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58.xml"/><Relationship Id="rId1" Type="http://schemas.openxmlformats.org/officeDocument/2006/relationships/slideLayout" Target="../slideLayouts/slideLayout49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1.xml"/><Relationship Id="rId8" Type="http://schemas.openxmlformats.org/officeDocument/2006/relationships/slideLayout" Target="../slideLayouts/slideLayout80.xml"/><Relationship Id="rId7" Type="http://schemas.openxmlformats.org/officeDocument/2006/relationships/slideLayout" Target="../slideLayouts/slideLayout79.xml"/><Relationship Id="rId6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5.xml"/><Relationship Id="rId26" Type="http://schemas.openxmlformats.org/officeDocument/2006/relationships/theme" Target="../theme/theme4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96.xml"/><Relationship Id="rId23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94.xml"/><Relationship Id="rId21" Type="http://schemas.openxmlformats.org/officeDocument/2006/relationships/slideLayout" Target="../slideLayouts/slideLayout93.xml"/><Relationship Id="rId20" Type="http://schemas.openxmlformats.org/officeDocument/2006/relationships/slideLayout" Target="../slideLayouts/slideLayout92.xml"/><Relationship Id="rId2" Type="http://schemas.openxmlformats.org/officeDocument/2006/relationships/slideLayout" Target="../slideLayouts/slideLayout74.xml"/><Relationship Id="rId19" Type="http://schemas.openxmlformats.org/officeDocument/2006/relationships/slideLayout" Target="../slideLayouts/slideLayout91.xml"/><Relationship Id="rId18" Type="http://schemas.openxmlformats.org/officeDocument/2006/relationships/slideLayout" Target="../slideLayouts/slideLayout90.xml"/><Relationship Id="rId17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87.xml"/><Relationship Id="rId14" Type="http://schemas.openxmlformats.org/officeDocument/2006/relationships/slideLayout" Target="../slideLayouts/slideLayout86.xml"/><Relationship Id="rId13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84.xml"/><Relationship Id="rId11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82.xml"/><Relationship Id="rId1" Type="http://schemas.openxmlformats.org/officeDocument/2006/relationships/slideLayout" Target="../slideLayouts/slideLayout73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99.xml"/><Relationship Id="rId26" Type="http://schemas.openxmlformats.org/officeDocument/2006/relationships/theme" Target="../theme/theme5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120.xml"/><Relationship Id="rId23" Type="http://schemas.openxmlformats.org/officeDocument/2006/relationships/slideLayout" Target="../slideLayouts/slideLayout119.xml"/><Relationship Id="rId22" Type="http://schemas.openxmlformats.org/officeDocument/2006/relationships/slideLayout" Target="../slideLayouts/slideLayout118.xml"/><Relationship Id="rId21" Type="http://schemas.openxmlformats.org/officeDocument/2006/relationships/slideLayout" Target="../slideLayouts/slideLayout117.xml"/><Relationship Id="rId20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98.xml"/><Relationship Id="rId19" Type="http://schemas.openxmlformats.org/officeDocument/2006/relationships/slideLayout" Target="../slideLayouts/slideLayout115.xml"/><Relationship Id="rId18" Type="http://schemas.openxmlformats.org/officeDocument/2006/relationships/slideLayout" Target="../slideLayouts/slideLayout114.xml"/><Relationship Id="rId17" Type="http://schemas.openxmlformats.org/officeDocument/2006/relationships/slideLayout" Target="../slideLayouts/slideLayout113.xml"/><Relationship Id="rId16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11.xml"/><Relationship Id="rId14" Type="http://schemas.openxmlformats.org/officeDocument/2006/relationships/slideLayout" Target="../slideLayouts/slideLayout110.xml"/><Relationship Id="rId13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108.xml"/><Relationship Id="rId11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106.xml"/><Relationship Id="rId1" Type="http://schemas.openxmlformats.org/officeDocument/2006/relationships/slideLayout" Target="../slideLayouts/slideLayout97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9.xml"/><Relationship Id="rId8" Type="http://schemas.openxmlformats.org/officeDocument/2006/relationships/slideLayout" Target="../slideLayouts/slideLayout128.xml"/><Relationship Id="rId7" Type="http://schemas.openxmlformats.org/officeDocument/2006/relationships/slideLayout" Target="../slideLayouts/slideLayout127.xml"/><Relationship Id="rId6" Type="http://schemas.openxmlformats.org/officeDocument/2006/relationships/slideLayout" Target="../slideLayouts/slideLayout126.xml"/><Relationship Id="rId5" Type="http://schemas.openxmlformats.org/officeDocument/2006/relationships/slideLayout" Target="../slideLayouts/slideLayout125.xml"/><Relationship Id="rId4" Type="http://schemas.openxmlformats.org/officeDocument/2006/relationships/slideLayout" Target="../slideLayouts/slideLayout124.xml"/><Relationship Id="rId3" Type="http://schemas.openxmlformats.org/officeDocument/2006/relationships/slideLayout" Target="../slideLayouts/slideLayout123.xml"/><Relationship Id="rId26" Type="http://schemas.openxmlformats.org/officeDocument/2006/relationships/theme" Target="../theme/theme6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144.xml"/><Relationship Id="rId23" Type="http://schemas.openxmlformats.org/officeDocument/2006/relationships/slideLayout" Target="../slideLayouts/slideLayout143.xml"/><Relationship Id="rId22" Type="http://schemas.openxmlformats.org/officeDocument/2006/relationships/slideLayout" Target="../slideLayouts/slideLayout142.xml"/><Relationship Id="rId21" Type="http://schemas.openxmlformats.org/officeDocument/2006/relationships/slideLayout" Target="../slideLayouts/slideLayout141.xml"/><Relationship Id="rId20" Type="http://schemas.openxmlformats.org/officeDocument/2006/relationships/slideLayout" Target="../slideLayouts/slideLayout140.xml"/><Relationship Id="rId2" Type="http://schemas.openxmlformats.org/officeDocument/2006/relationships/slideLayout" Target="../slideLayouts/slideLayout122.xml"/><Relationship Id="rId19" Type="http://schemas.openxmlformats.org/officeDocument/2006/relationships/slideLayout" Target="../slideLayouts/slideLayout139.xml"/><Relationship Id="rId18" Type="http://schemas.openxmlformats.org/officeDocument/2006/relationships/slideLayout" Target="../slideLayouts/slideLayout138.xml"/><Relationship Id="rId17" Type="http://schemas.openxmlformats.org/officeDocument/2006/relationships/slideLayout" Target="../slideLayouts/slideLayout137.xml"/><Relationship Id="rId16" Type="http://schemas.openxmlformats.org/officeDocument/2006/relationships/slideLayout" Target="../slideLayouts/slideLayout136.xml"/><Relationship Id="rId15" Type="http://schemas.openxmlformats.org/officeDocument/2006/relationships/slideLayout" Target="../slideLayouts/slideLayout135.xml"/><Relationship Id="rId14" Type="http://schemas.openxmlformats.org/officeDocument/2006/relationships/slideLayout" Target="../slideLayouts/slideLayout134.xml"/><Relationship Id="rId13" Type="http://schemas.openxmlformats.org/officeDocument/2006/relationships/slideLayout" Target="../slideLayouts/slideLayout133.xml"/><Relationship Id="rId12" Type="http://schemas.openxmlformats.org/officeDocument/2006/relationships/slideLayout" Target="../slideLayouts/slideLayout132.xml"/><Relationship Id="rId11" Type="http://schemas.openxmlformats.org/officeDocument/2006/relationships/slideLayout" Target="../slideLayouts/slideLayout131.xml"/><Relationship Id="rId10" Type="http://schemas.openxmlformats.org/officeDocument/2006/relationships/slideLayout" Target="../slideLayouts/slideLayout130.xml"/><Relationship Id="rId1" Type="http://schemas.openxmlformats.org/officeDocument/2006/relationships/slideLayout" Target="../slideLayouts/slideLayout121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3.xml"/><Relationship Id="rId8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1.xml"/><Relationship Id="rId6" Type="http://schemas.openxmlformats.org/officeDocument/2006/relationships/slideLayout" Target="../slideLayouts/slideLayout150.xml"/><Relationship Id="rId5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148.xml"/><Relationship Id="rId3" Type="http://schemas.openxmlformats.org/officeDocument/2006/relationships/slideLayout" Target="../slideLayouts/slideLayout147.xml"/><Relationship Id="rId26" Type="http://schemas.openxmlformats.org/officeDocument/2006/relationships/theme" Target="../theme/theme7.xml"/><Relationship Id="rId25" Type="http://schemas.openxmlformats.org/officeDocument/2006/relationships/image" Target="../media/image10.png"/><Relationship Id="rId24" Type="http://schemas.openxmlformats.org/officeDocument/2006/relationships/slideLayout" Target="../slideLayouts/slideLayout168.xml"/><Relationship Id="rId23" Type="http://schemas.openxmlformats.org/officeDocument/2006/relationships/slideLayout" Target="../slideLayouts/slideLayout167.xml"/><Relationship Id="rId22" Type="http://schemas.openxmlformats.org/officeDocument/2006/relationships/slideLayout" Target="../slideLayouts/slideLayout166.xml"/><Relationship Id="rId21" Type="http://schemas.openxmlformats.org/officeDocument/2006/relationships/slideLayout" Target="../slideLayouts/slideLayout165.xml"/><Relationship Id="rId20" Type="http://schemas.openxmlformats.org/officeDocument/2006/relationships/slideLayout" Target="../slideLayouts/slideLayout164.xml"/><Relationship Id="rId2" Type="http://schemas.openxmlformats.org/officeDocument/2006/relationships/slideLayout" Target="../slideLayouts/slideLayout146.xml"/><Relationship Id="rId19" Type="http://schemas.openxmlformats.org/officeDocument/2006/relationships/slideLayout" Target="../slideLayouts/slideLayout163.xml"/><Relationship Id="rId18" Type="http://schemas.openxmlformats.org/officeDocument/2006/relationships/slideLayout" Target="../slideLayouts/slideLayout162.xml"/><Relationship Id="rId17" Type="http://schemas.openxmlformats.org/officeDocument/2006/relationships/slideLayout" Target="../slideLayouts/slideLayout161.xml"/><Relationship Id="rId16" Type="http://schemas.openxmlformats.org/officeDocument/2006/relationships/slideLayout" Target="../slideLayouts/slideLayout160.xml"/><Relationship Id="rId15" Type="http://schemas.openxmlformats.org/officeDocument/2006/relationships/slideLayout" Target="../slideLayouts/slideLayout159.xml"/><Relationship Id="rId14" Type="http://schemas.openxmlformats.org/officeDocument/2006/relationships/slideLayout" Target="../slideLayouts/slideLayout158.xml"/><Relationship Id="rId13" Type="http://schemas.openxmlformats.org/officeDocument/2006/relationships/slideLayout" Target="../slideLayouts/slideLayout157.xml"/><Relationship Id="rId12" Type="http://schemas.openxmlformats.org/officeDocument/2006/relationships/slideLayout" Target="../slideLayouts/slideLayout156.xml"/><Relationship Id="rId11" Type="http://schemas.openxmlformats.org/officeDocument/2006/relationships/slideLayout" Target="../slideLayouts/slideLayout155.xml"/><Relationship Id="rId10" Type="http://schemas.openxmlformats.org/officeDocument/2006/relationships/slideLayout" Target="../slideLayouts/slideLayout154.xml"/><Relationship Id="rId1" Type="http://schemas.openxmlformats.org/officeDocument/2006/relationships/slideLayout" Target="../slideLayouts/slideLayout1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  <p:sldLayoutId id="2147483718" r:id="rId20"/>
    <p:sldLayoutId id="2147483719" r:id="rId21"/>
    <p:sldLayoutId id="2147483720" r:id="rId22"/>
    <p:sldLayoutId id="2147483721" r:id="rId23"/>
    <p:sldLayoutId id="2147483722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  <p:sldLayoutId id="2147483741" r:id="rId18"/>
    <p:sldLayoutId id="2147483742" r:id="rId19"/>
    <p:sldLayoutId id="2147483743" r:id="rId20"/>
    <p:sldLayoutId id="2147483744" r:id="rId21"/>
    <p:sldLayoutId id="2147483745" r:id="rId22"/>
    <p:sldLayoutId id="2147483746" r:id="rId23"/>
    <p:sldLayoutId id="2147483747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  <p:sldLayoutId id="2147483765" r:id="rId17"/>
    <p:sldLayoutId id="2147483766" r:id="rId18"/>
    <p:sldLayoutId id="2147483767" r:id="rId19"/>
    <p:sldLayoutId id="2147483768" r:id="rId20"/>
    <p:sldLayoutId id="2147483769" r:id="rId21"/>
    <p:sldLayoutId id="2147483770" r:id="rId22"/>
    <p:sldLayoutId id="2147483771" r:id="rId23"/>
    <p:sldLayoutId id="2147483772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  <p:sldLayoutId id="2147483791" r:id="rId18"/>
    <p:sldLayoutId id="2147483792" r:id="rId19"/>
    <p:sldLayoutId id="2147483793" r:id="rId20"/>
    <p:sldLayoutId id="2147483794" r:id="rId21"/>
    <p:sldLayoutId id="2147483795" r:id="rId22"/>
    <p:sldLayoutId id="2147483796" r:id="rId23"/>
    <p:sldLayoutId id="2147483797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  <p:sldLayoutId id="2147483818" r:id="rId20"/>
    <p:sldLayoutId id="2147483819" r:id="rId21"/>
    <p:sldLayoutId id="2147483820" r:id="rId22"/>
    <p:sldLayoutId id="2147483821" r:id="rId23"/>
    <p:sldLayoutId id="2147483822" r:id="rId2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92.xml"/><Relationship Id="rId4" Type="http://schemas.openxmlformats.org/officeDocument/2006/relationships/image" Target="../media/image22.png"/><Relationship Id="rId3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64.xml"/><Relationship Id="rId4" Type="http://schemas.openxmlformats.org/officeDocument/2006/relationships/image" Target="../media/image14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0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16.xml"/><Relationship Id="rId4" Type="http://schemas.openxmlformats.org/officeDocument/2006/relationships/image" Target="../media/image14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140.xml"/><Relationship Id="rId4" Type="http://schemas.openxmlformats.org/officeDocument/2006/relationships/image" Target="../media/image14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68.xml"/><Relationship Id="rId4" Type="http://schemas.openxmlformats.org/officeDocument/2006/relationships/image" Target="../media/image20.png"/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44220" y="2180908"/>
            <a:ext cx="10866755" cy="2122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ru-RU" altLang="en-US" sz="66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Мобильное приложение</a:t>
            </a:r>
            <a:br>
              <a:rPr lang="ru-RU" altLang="en-US" sz="66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</a:br>
            <a:r>
              <a:rPr lang="ru-RU" altLang="en-US" sz="66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для социальной сети</a:t>
            </a:r>
            <a:endParaRPr lang="ru-RU" altLang="en-US" sz="66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" name="TextBox 28"/>
          <p:cNvSpPr txBox="1"/>
          <p:nvPr/>
        </p:nvSpPr>
        <p:spPr>
          <a:xfrm>
            <a:off x="1525704" y="4534615"/>
            <a:ext cx="4572001" cy="95313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ru-RU" sz="2800" b="0" dirty="0">
                <a:solidFill>
                  <a:schemeClr val="bg1"/>
                </a:solidFill>
                <a:latin typeface="+mn-lt"/>
                <a:cs typeface="+mn-lt"/>
                <a:sym typeface="+mn-ea"/>
              </a:rPr>
              <a:t>ТП 6.2-4</a:t>
            </a:r>
            <a:endParaRPr lang="ru-RU" altLang="ru-RU" sz="2800" b="0" dirty="0">
              <a:solidFill>
                <a:schemeClr val="bg1"/>
              </a:solidFill>
              <a:latin typeface="+mn-lt"/>
              <a:cs typeface="+mn-lt"/>
            </a:endParaRPr>
          </a:p>
          <a:p>
            <a:r>
              <a:rPr lang="ru-RU" altLang="ru-RU" sz="2800" b="0" dirty="0">
                <a:solidFill>
                  <a:schemeClr val="bg1"/>
                </a:solidFill>
                <a:latin typeface="+mn-lt"/>
                <a:cs typeface="+mn-lt"/>
              </a:rPr>
              <a:t>Халилов Руслан</a:t>
            </a:r>
            <a:endParaRPr lang="ru-RU" altLang="ru-RU" sz="2800" b="0" dirty="0">
              <a:solidFill>
                <a:schemeClr val="bg1"/>
              </a:solidFill>
              <a:latin typeface="+mn-lt"/>
              <a:cs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1352550" y="3437890"/>
            <a:ext cx="487489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Отправление новых сообщений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Удаление старых сообщений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Добавление картинки к сообщению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374" y="888324"/>
            <a:ext cx="3143162" cy="5110834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352349" y="2048907"/>
            <a:ext cx="4572001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Макет чата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3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0799" y="872449"/>
            <a:ext cx="3143162" cy="5110834"/>
          </a:xfrm>
          <a:prstGeom prst="rect">
            <a:avLst/>
          </a:prstGeom>
        </p:spPr>
      </p:pic>
      <p:pic>
        <p:nvPicPr>
          <p:cNvPr id="4" name="Замещающая рамка рисунка 3"/>
          <p:cNvPicPr>
            <a:picLocks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6394450" y="1025525"/>
            <a:ext cx="2181225" cy="4838700"/>
          </a:xfrm>
          <a:prstGeom prst="roundRect">
            <a:avLst>
              <a:gd name="adj" fmla="val 12398"/>
            </a:avLst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898" y="1025332"/>
            <a:ext cx="1392454" cy="178848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7175" y="1009015"/>
            <a:ext cx="2176780" cy="4838700"/>
          </a:xfrm>
          <a:prstGeom prst="roundRect">
            <a:avLst>
              <a:gd name="adj" fmla="val 13798"/>
            </a:avLst>
          </a:prstGeom>
        </p:spPr>
      </p:pic>
      <p:pic>
        <p:nvPicPr>
          <p:cNvPr id="5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9313" y="1008822"/>
            <a:ext cx="1392454" cy="178848"/>
          </a:xfrm>
          <a:prstGeom prst="rect">
            <a:avLst/>
          </a:prstGeom>
        </p:spPr>
      </p:pic>
      <p:sp>
        <p:nvSpPr>
          <p:cNvPr id="7" name="자유형: 도형 114"/>
          <p:cNvSpPr/>
          <p:nvPr/>
        </p:nvSpPr>
        <p:spPr>
          <a:xfrm>
            <a:off x="1595755" y="46736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8" name="자유형: 도형 114"/>
          <p:cNvSpPr/>
          <p:nvPr/>
        </p:nvSpPr>
        <p:spPr>
          <a:xfrm>
            <a:off x="1595755" y="37211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7" name="자유형: 도형 114"/>
          <p:cNvSpPr/>
          <p:nvPr/>
        </p:nvSpPr>
        <p:spPr>
          <a:xfrm>
            <a:off x="1595755" y="419735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5" name="Текстовое поле 14"/>
          <p:cNvSpPr txBox="1"/>
          <p:nvPr/>
        </p:nvSpPr>
        <p:spPr>
          <a:xfrm>
            <a:off x="11186795" y="5864225"/>
            <a:ext cx="52133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400">
                <a:solidFill>
                  <a:schemeClr val="bg1"/>
                </a:solidFill>
                <a:latin typeface="+mj-lt"/>
                <a:cs typeface="+mj-lt"/>
              </a:rPr>
              <a:t>10</a:t>
            </a:r>
            <a:endParaRPr lang="ru-RU" altLang="en-US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355" y="1787525"/>
            <a:ext cx="2475865" cy="4026535"/>
          </a:xfrm>
          <a:prstGeom prst="rect">
            <a:avLst/>
          </a:prstGeom>
        </p:spPr>
      </p:pic>
      <p:pic>
        <p:nvPicPr>
          <p:cNvPr id="12" name="Изображение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135" y="1919605"/>
            <a:ext cx="1683385" cy="3759200"/>
          </a:xfrm>
          <a:prstGeom prst="roundRect">
            <a:avLst>
              <a:gd name="adj" fmla="val 15428"/>
            </a:avLst>
          </a:prstGeom>
        </p:spPr>
      </p:pic>
      <p:sp>
        <p:nvSpPr>
          <p:cNvPr id="29" name="TextBox 28"/>
          <p:cNvSpPr txBox="1"/>
          <p:nvPr/>
        </p:nvSpPr>
        <p:spPr>
          <a:xfrm>
            <a:off x="1971675" y="1069975"/>
            <a:ext cx="8249285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Формы работы с постами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9" name="Замещающая рамка рисунка 8"/>
          <p:cNvPicPr>
            <a:picLocks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854200" y="2631440"/>
            <a:ext cx="2898775" cy="2338070"/>
          </a:xfrm>
          <a:prstGeom prst="roundRect">
            <a:avLst>
              <a:gd name="adj" fmla="val 12656"/>
            </a:avLst>
          </a:prstGeom>
        </p:spPr>
      </p:pic>
      <p:pic>
        <p:nvPicPr>
          <p:cNvPr id="11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1870075"/>
            <a:ext cx="1101090" cy="141605"/>
          </a:xfrm>
          <a:prstGeom prst="rect">
            <a:avLst/>
          </a:prstGeom>
        </p:spPr>
      </p:pic>
      <p:sp>
        <p:nvSpPr>
          <p:cNvPr id="15" name="Текстовое поле 14"/>
          <p:cNvSpPr txBox="1"/>
          <p:nvPr/>
        </p:nvSpPr>
        <p:spPr>
          <a:xfrm>
            <a:off x="11103610" y="5864225"/>
            <a:ext cx="4381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400">
                <a:solidFill>
                  <a:schemeClr val="bg1"/>
                </a:solidFill>
                <a:latin typeface="+mj-lt"/>
                <a:cs typeface="+mj-lt"/>
              </a:rPr>
              <a:t>11</a:t>
            </a:r>
            <a:endParaRPr lang="ru-RU" altLang="en-US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56210" y="269240"/>
            <a:ext cx="12192000" cy="13220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ru-RU" altLang="en-US" dirty="0">
                <a:solidFill>
                  <a:schemeClr val="bg1"/>
                </a:solidFill>
                <a:sym typeface="+mn-ea"/>
              </a:rPr>
              <a:t>Мобильное приложение</a:t>
            </a:r>
            <a:br>
              <a:rPr lang="ru-RU" altLang="en-US" dirty="0">
                <a:solidFill>
                  <a:schemeClr val="bg1"/>
                </a:solidFill>
                <a:sym typeface="+mn-ea"/>
              </a:rPr>
            </a:br>
            <a:r>
              <a:rPr lang="ru-RU" altLang="en-US" dirty="0">
                <a:solidFill>
                  <a:schemeClr val="bg1"/>
                </a:solidFill>
                <a:sym typeface="+mn-ea"/>
              </a:rPr>
              <a:t>для социальной сети</a:t>
            </a:r>
            <a:endParaRPr lang="ru-RU" altLang="en-US" b="0" dirty="0">
              <a:solidFill>
                <a:schemeClr val="bg1"/>
              </a:solidFill>
              <a:sym typeface="+mn-ea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26790" y="1954530"/>
            <a:ext cx="2929890" cy="294894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6771640" y="2997200"/>
            <a:ext cx="2446655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ru-RU" sz="3600" b="0" dirty="0">
                <a:solidFill>
                  <a:schemeClr val="bg1"/>
                </a:solidFill>
              </a:rPr>
              <a:t>GitHub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sp>
        <p:nvSpPr>
          <p:cNvPr id="6" name="TextBox 28"/>
          <p:cNvSpPr txBox="1"/>
          <p:nvPr/>
        </p:nvSpPr>
        <p:spPr>
          <a:xfrm>
            <a:off x="4113964" y="5350272"/>
            <a:ext cx="4572001" cy="11988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ru-RU" sz="3600" b="0" dirty="0">
                <a:solidFill>
                  <a:schemeClr val="bg1"/>
                </a:solidFill>
              </a:rPr>
              <a:t>Халилов Руслан</a:t>
            </a:r>
            <a:br>
              <a:rPr lang="ru-RU" altLang="ru-RU" sz="3600" b="0" dirty="0">
                <a:solidFill>
                  <a:schemeClr val="bg1"/>
                </a:solidFill>
              </a:rPr>
            </a:br>
            <a:r>
              <a:rPr lang="ru-RU" altLang="ru-RU" sz="3600" b="0" dirty="0">
                <a:solidFill>
                  <a:schemeClr val="bg1"/>
                </a:solidFill>
              </a:rPr>
              <a:t>ТП 6.2-4</a:t>
            </a:r>
            <a:endParaRPr lang="ru-RU" altLang="ru-RU" sz="36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400175" y="1877060"/>
            <a:ext cx="939228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300" dirty="0">
                <a:solidFill>
                  <a:schemeClr val="bg1"/>
                </a:solidFill>
              </a:rPr>
              <a:t>Приложение должно предоставлять пользователям возможность:</a:t>
            </a:r>
            <a:endParaRPr lang="ru-RU" altLang="en-US" sz="23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46835" y="913130"/>
            <a:ext cx="92595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4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Задачи приложения</a:t>
            </a:r>
            <a:endParaRPr lang="ru-RU" altLang="en-US" sz="48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346960" y="3220720"/>
            <a:ext cx="3001010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Обмениваться 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сообщениями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567295" y="3437255"/>
            <a:ext cx="362204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Подписываться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346960" y="4377690"/>
            <a:ext cx="3001010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Получать посты 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в ленту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7567295" y="4377690"/>
            <a:ext cx="4137660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Создавать свои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посты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자유형: 도형 114"/>
          <p:cNvSpPr/>
          <p:nvPr/>
        </p:nvSpPr>
        <p:spPr>
          <a:xfrm>
            <a:off x="7001510" y="3513455"/>
            <a:ext cx="368935" cy="3689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5" name="자유형: 도형 114"/>
          <p:cNvSpPr/>
          <p:nvPr/>
        </p:nvSpPr>
        <p:spPr>
          <a:xfrm>
            <a:off x="1876425" y="4669790"/>
            <a:ext cx="368935" cy="3689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6" name="자유형: 도형 114"/>
          <p:cNvSpPr/>
          <p:nvPr/>
        </p:nvSpPr>
        <p:spPr>
          <a:xfrm>
            <a:off x="1876425" y="3513455"/>
            <a:ext cx="368935" cy="3689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7" name="자유형: 도형 114"/>
          <p:cNvSpPr/>
          <p:nvPr/>
        </p:nvSpPr>
        <p:spPr>
          <a:xfrm>
            <a:off x="7001510" y="4669790"/>
            <a:ext cx="368935" cy="3689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11186795" y="5864225"/>
            <a:ext cx="3683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+mj-lt"/>
                <a:cs typeface="+mj-lt"/>
              </a:rPr>
              <a:t>2</a:t>
            </a:r>
            <a:endParaRPr lang="en-US" altLang="ru-RU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400175" y="1877060"/>
            <a:ext cx="939228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3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Монетизация приложения:</a:t>
            </a:r>
            <a:endParaRPr lang="ru-RU" altLang="en-US" sz="23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46835" y="913130"/>
            <a:ext cx="92595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ru-RU" sz="4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Перспективы развития</a:t>
            </a:r>
            <a:endParaRPr lang="ru-RU" altLang="ru-RU" sz="48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033905" y="3864610"/>
            <a:ext cx="318770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Реклама в ленте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254240" y="3864610"/>
            <a:ext cx="362204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en-US" sz="2800" dirty="0">
                <a:solidFill>
                  <a:schemeClr val="bg1"/>
                </a:solidFill>
                <a:latin typeface="+mj-lt"/>
              </a:rPr>
              <a:t>Торговая площадка</a:t>
            </a:r>
            <a:endParaRPr lang="ru-RU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자유형: 도형 114"/>
          <p:cNvSpPr/>
          <p:nvPr/>
        </p:nvSpPr>
        <p:spPr>
          <a:xfrm>
            <a:off x="6688455" y="3940810"/>
            <a:ext cx="368935" cy="3689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6" name="자유형: 도형 114"/>
          <p:cNvSpPr/>
          <p:nvPr/>
        </p:nvSpPr>
        <p:spPr>
          <a:xfrm>
            <a:off x="1563370" y="3940810"/>
            <a:ext cx="368935" cy="3689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11186795" y="5864225"/>
            <a:ext cx="3702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ru-RU" sz="2400">
                <a:solidFill>
                  <a:schemeClr val="bg1"/>
                </a:solidFill>
                <a:latin typeface="+mj-lt"/>
                <a:cs typeface="+mj-lt"/>
              </a:rPr>
              <a:t>3</a:t>
            </a:r>
            <a:endParaRPr lang="en-US" altLang="ru-RU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710565" y="753110"/>
            <a:ext cx="1084453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en-US" sz="4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Выбранные</a:t>
            </a:r>
            <a:r>
              <a:rPr lang="en-US" altLang="ru-RU" sz="4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ru-RU" altLang="en-US" sz="4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технологии</a:t>
            </a:r>
            <a:endParaRPr lang="ru-RU" altLang="en-US" sz="44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873885" y="3105785"/>
            <a:ext cx="2647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en-US" dirty="0">
                <a:solidFill>
                  <a:schemeClr val="bg1"/>
                </a:solidFill>
                <a:latin typeface="+mj-lt"/>
              </a:rPr>
              <a:t>ЯП </a:t>
            </a:r>
            <a:r>
              <a:rPr lang="en-US" altLang="en-US" dirty="0">
                <a:solidFill>
                  <a:schemeClr val="bg1"/>
                </a:solidFill>
                <a:latin typeface="+mj-lt"/>
              </a:rPr>
              <a:t>Java</a:t>
            </a:r>
            <a:r>
              <a:rPr lang="ru-RU" altLang="en-US" dirty="0">
                <a:solidFill>
                  <a:schemeClr val="bg1"/>
                </a:solidFill>
                <a:latin typeface="+mj-lt"/>
              </a:rPr>
              <a:t> 17</a:t>
            </a:r>
            <a:endParaRPr lang="ru-RU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1874520" y="2846705"/>
            <a:ext cx="2647315" cy="2334260"/>
          </a:xfrm>
          <a:prstGeom prst="roundRect">
            <a:avLst/>
          </a:prstGeom>
          <a:noFill/>
          <a:ln w="76200">
            <a:gradFill>
              <a:gsLst>
                <a:gs pos="70000">
                  <a:srgbClr val="8369FF"/>
                </a:gs>
                <a:gs pos="53000">
                  <a:srgbClr val="BD2BB1"/>
                </a:gs>
              </a:gsLst>
            </a:gradFill>
          </a:ln>
          <a:extLst>
            <a:ext uri="{909E8E84-426E-40DD-AFC4-6F175D3DCCD1}">
              <a14:hiddenFill xmlns:a14="http://schemas.microsoft.com/office/drawing/2010/main">
                <a:solidFill>
                  <a:srgbClr val="1D14D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직사각형 27"/>
          <p:cNvSpPr/>
          <p:nvPr/>
        </p:nvSpPr>
        <p:spPr>
          <a:xfrm>
            <a:off x="1875155" y="3691255"/>
            <a:ext cx="2646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dirty="0">
                <a:solidFill>
                  <a:schemeClr val="bg1"/>
                </a:solidFill>
                <a:latin typeface="+mj-lt"/>
              </a:rPr>
              <a:t>Фреймворк </a:t>
            </a:r>
            <a:endParaRPr lang="ru-RU" altLang="en-US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altLang="en-US" dirty="0">
                <a:solidFill>
                  <a:schemeClr val="bg1"/>
                </a:solidFill>
                <a:latin typeface="+mj-lt"/>
              </a:rPr>
              <a:t>Spring Boot</a:t>
            </a:r>
            <a:endParaRPr lang="en-US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직사각형 27"/>
          <p:cNvSpPr/>
          <p:nvPr/>
        </p:nvSpPr>
        <p:spPr>
          <a:xfrm>
            <a:off x="1874520" y="4685030"/>
            <a:ext cx="2647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dirty="0">
                <a:solidFill>
                  <a:schemeClr val="bg1"/>
                </a:solidFill>
                <a:latin typeface="+mj-lt"/>
              </a:rPr>
              <a:t>СУБД </a:t>
            </a:r>
            <a:r>
              <a:rPr lang="en-US" altLang="en-US" dirty="0">
                <a:solidFill>
                  <a:schemeClr val="bg1"/>
                </a:solidFill>
                <a:latin typeface="+mj-lt"/>
              </a:rPr>
              <a:t>PostgreSQL</a:t>
            </a:r>
            <a:endParaRPr lang="en-US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직사각형 27"/>
          <p:cNvSpPr/>
          <p:nvPr/>
        </p:nvSpPr>
        <p:spPr>
          <a:xfrm>
            <a:off x="7265035" y="3244850"/>
            <a:ext cx="2647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dirty="0">
                <a:solidFill>
                  <a:schemeClr val="bg1"/>
                </a:solidFill>
                <a:latin typeface="+mj-lt"/>
              </a:rPr>
              <a:t>ЯП </a:t>
            </a:r>
            <a:r>
              <a:rPr lang="en-US" altLang="en-US" dirty="0">
                <a:solidFill>
                  <a:schemeClr val="bg1"/>
                </a:solidFill>
                <a:latin typeface="+mj-lt"/>
              </a:rPr>
              <a:t>Dart</a:t>
            </a:r>
            <a:endParaRPr lang="en-US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7263765" y="2846705"/>
            <a:ext cx="2647315" cy="2334260"/>
          </a:xfrm>
          <a:prstGeom prst="roundRect">
            <a:avLst/>
          </a:prstGeom>
          <a:noFill/>
          <a:ln w="76200">
            <a:gradFill>
              <a:gsLst>
                <a:gs pos="20000">
                  <a:srgbClr val="8369FF"/>
                </a:gs>
                <a:gs pos="100000">
                  <a:srgbClr val="BD2BB1"/>
                </a:gs>
              </a:gsLst>
            </a:gradFill>
          </a:ln>
          <a:extLst>
            <a:ext uri="{909E8E84-426E-40DD-AFC4-6F175D3DCCD1}">
              <a14:hiddenFill xmlns:a14="http://schemas.microsoft.com/office/drawing/2010/main">
                <a:solidFill>
                  <a:srgbClr val="1D14D4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직사각형 27"/>
          <p:cNvSpPr/>
          <p:nvPr/>
        </p:nvSpPr>
        <p:spPr>
          <a:xfrm>
            <a:off x="7263765" y="4128135"/>
            <a:ext cx="2646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dirty="0">
                <a:solidFill>
                  <a:schemeClr val="bg1"/>
                </a:solidFill>
                <a:latin typeface="+mj-lt"/>
              </a:rPr>
              <a:t>Фреймворк </a:t>
            </a:r>
            <a:endParaRPr lang="ru-RU" altLang="en-US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altLang="en-US" dirty="0">
                <a:solidFill>
                  <a:schemeClr val="bg1"/>
                </a:solidFill>
                <a:latin typeface="+mj-lt"/>
              </a:rPr>
              <a:t>Flutter</a:t>
            </a:r>
            <a:endParaRPr lang="en-US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직사각형 27"/>
          <p:cNvSpPr/>
          <p:nvPr/>
        </p:nvSpPr>
        <p:spPr>
          <a:xfrm>
            <a:off x="2125345" y="2114550"/>
            <a:ext cx="26479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Backend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직사각형 27"/>
          <p:cNvSpPr/>
          <p:nvPr/>
        </p:nvSpPr>
        <p:spPr>
          <a:xfrm>
            <a:off x="7265035" y="2122170"/>
            <a:ext cx="26479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800" dirty="0">
                <a:solidFill>
                  <a:schemeClr val="bg1"/>
                </a:solidFill>
                <a:latin typeface="+mj-lt"/>
              </a:rPr>
              <a:t>Client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8" name="자유형: 도형 67"/>
          <p:cNvSpPr/>
          <p:nvPr/>
        </p:nvSpPr>
        <p:spPr>
          <a:xfrm>
            <a:off x="1622425" y="2084705"/>
            <a:ext cx="838200" cy="551815"/>
          </a:xfrm>
          <a:custGeom>
            <a:avLst/>
            <a:gdLst>
              <a:gd name="connsiteX0" fmla="*/ 331946 w 390525"/>
              <a:gd name="connsiteY0" fmla="*/ 81058 h 257175"/>
              <a:gd name="connsiteX1" fmla="*/ 291751 w 390525"/>
              <a:gd name="connsiteY1" fmla="*/ 74104 h 257175"/>
              <a:gd name="connsiteX2" fmla="*/ 197453 w 390525"/>
              <a:gd name="connsiteY2" fmla="*/ 7144 h 257175"/>
              <a:gd name="connsiteX3" fmla="*/ 97727 w 390525"/>
              <a:gd name="connsiteY3" fmla="*/ 97060 h 257175"/>
              <a:gd name="connsiteX4" fmla="*/ 85916 w 390525"/>
              <a:gd name="connsiteY4" fmla="*/ 97060 h 257175"/>
              <a:gd name="connsiteX5" fmla="*/ 7144 w 390525"/>
              <a:gd name="connsiteY5" fmla="*/ 175070 h 257175"/>
              <a:gd name="connsiteX6" fmla="*/ 85916 w 390525"/>
              <a:gd name="connsiteY6" fmla="*/ 253841 h 257175"/>
              <a:gd name="connsiteX7" fmla="*/ 297656 w 390525"/>
              <a:gd name="connsiteY7" fmla="*/ 253841 h 257175"/>
              <a:gd name="connsiteX8" fmla="*/ 387572 w 390525"/>
              <a:gd name="connsiteY8" fmla="*/ 163925 h 257175"/>
              <a:gd name="connsiteX9" fmla="*/ 331946 w 390525"/>
              <a:gd name="connsiteY9" fmla="*/ 81058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90525" h="257175">
                <a:moveTo>
                  <a:pt x="331946" y="81058"/>
                </a:moveTo>
                <a:cubicBezTo>
                  <a:pt x="318707" y="75629"/>
                  <a:pt x="305086" y="73343"/>
                  <a:pt x="291751" y="74104"/>
                </a:cubicBezTo>
                <a:cubicBezTo>
                  <a:pt x="277749" y="34290"/>
                  <a:pt x="240125" y="7144"/>
                  <a:pt x="197453" y="7144"/>
                </a:cubicBezTo>
                <a:cubicBezTo>
                  <a:pt x="145923" y="7144"/>
                  <a:pt x="103346" y="46958"/>
                  <a:pt x="97727" y="97060"/>
                </a:cubicBezTo>
                <a:lnTo>
                  <a:pt x="85916" y="97060"/>
                </a:lnTo>
                <a:cubicBezTo>
                  <a:pt x="42863" y="97060"/>
                  <a:pt x="7144" y="132016"/>
                  <a:pt x="7144" y="175070"/>
                </a:cubicBezTo>
                <a:cubicBezTo>
                  <a:pt x="7144" y="218122"/>
                  <a:pt x="42863" y="253841"/>
                  <a:pt x="85916" y="253841"/>
                </a:cubicBezTo>
                <a:lnTo>
                  <a:pt x="297656" y="253841"/>
                </a:lnTo>
                <a:cubicBezTo>
                  <a:pt x="346805" y="253841"/>
                  <a:pt x="387572" y="213074"/>
                  <a:pt x="387572" y="163925"/>
                </a:cubicBezTo>
                <a:cubicBezTo>
                  <a:pt x="387667" y="127349"/>
                  <a:pt x="365855" y="95060"/>
                  <a:pt x="331946" y="8105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grpSp>
        <p:nvGrpSpPr>
          <p:cNvPr id="14" name="그룹 310"/>
          <p:cNvGrpSpPr/>
          <p:nvPr/>
        </p:nvGrpSpPr>
        <p:grpSpPr>
          <a:xfrm>
            <a:off x="7553325" y="2113280"/>
            <a:ext cx="292100" cy="549910"/>
            <a:chOff x="841811" y="2230183"/>
            <a:chExt cx="209550" cy="394335"/>
          </a:xfrm>
          <a:solidFill>
            <a:schemeClr val="bg1"/>
          </a:solidFill>
        </p:grpSpPr>
        <p:sp>
          <p:nvSpPr>
            <p:cNvPr id="507" name="자유형: 도형 311"/>
            <p:cNvSpPr/>
            <p:nvPr/>
          </p:nvSpPr>
          <p:spPr>
            <a:xfrm>
              <a:off x="841811" y="2230183"/>
              <a:ext cx="209550" cy="66675"/>
            </a:xfrm>
            <a:custGeom>
              <a:avLst/>
              <a:gdLst>
                <a:gd name="connsiteX0" fmla="*/ 205454 w 209550"/>
                <a:gd name="connsiteY0" fmla="*/ 59912 h 66675"/>
                <a:gd name="connsiteX1" fmla="*/ 205454 w 209550"/>
                <a:gd name="connsiteY1" fmla="*/ 29908 h 66675"/>
                <a:gd name="connsiteX2" fmla="*/ 182690 w 209550"/>
                <a:gd name="connsiteY2" fmla="*/ 7144 h 66675"/>
                <a:gd name="connsiteX3" fmla="*/ 29908 w 209550"/>
                <a:gd name="connsiteY3" fmla="*/ 7144 h 66675"/>
                <a:gd name="connsiteX4" fmla="*/ 7144 w 209550"/>
                <a:gd name="connsiteY4" fmla="*/ 29908 h 66675"/>
                <a:gd name="connsiteX5" fmla="*/ 7144 w 209550"/>
                <a:gd name="connsiteY5" fmla="*/ 59912 h 66675"/>
                <a:gd name="connsiteX6" fmla="*/ 205454 w 209550"/>
                <a:gd name="connsiteY6" fmla="*/ 59912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50" h="66675">
                  <a:moveTo>
                    <a:pt x="205454" y="59912"/>
                  </a:moveTo>
                  <a:lnTo>
                    <a:pt x="205454" y="29908"/>
                  </a:lnTo>
                  <a:cubicBezTo>
                    <a:pt x="205454" y="17336"/>
                    <a:pt x="195263" y="7144"/>
                    <a:pt x="182690" y="7144"/>
                  </a:cubicBezTo>
                  <a:lnTo>
                    <a:pt x="29908" y="7144"/>
                  </a:lnTo>
                  <a:cubicBezTo>
                    <a:pt x="17335" y="7144"/>
                    <a:pt x="7144" y="17336"/>
                    <a:pt x="7144" y="29908"/>
                  </a:cubicBezTo>
                  <a:lnTo>
                    <a:pt x="7144" y="59912"/>
                  </a:lnTo>
                  <a:lnTo>
                    <a:pt x="205454" y="5991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ko-KR" altLang="en-US"/>
            </a:p>
          </p:txBody>
        </p:sp>
        <p:sp>
          <p:nvSpPr>
            <p:cNvPr id="510" name="자유형: 도형 312"/>
            <p:cNvSpPr/>
            <p:nvPr/>
          </p:nvSpPr>
          <p:spPr>
            <a:xfrm>
              <a:off x="841811" y="2557843"/>
              <a:ext cx="209550" cy="66675"/>
            </a:xfrm>
            <a:custGeom>
              <a:avLst/>
              <a:gdLst>
                <a:gd name="connsiteX0" fmla="*/ 7144 w 209550"/>
                <a:gd name="connsiteY0" fmla="*/ 7144 h 66675"/>
                <a:gd name="connsiteX1" fmla="*/ 7144 w 209550"/>
                <a:gd name="connsiteY1" fmla="*/ 37148 h 66675"/>
                <a:gd name="connsiteX2" fmla="*/ 29908 w 209550"/>
                <a:gd name="connsiteY2" fmla="*/ 59912 h 66675"/>
                <a:gd name="connsiteX3" fmla="*/ 182785 w 209550"/>
                <a:gd name="connsiteY3" fmla="*/ 59912 h 66675"/>
                <a:gd name="connsiteX4" fmla="*/ 205550 w 209550"/>
                <a:gd name="connsiteY4" fmla="*/ 37148 h 66675"/>
                <a:gd name="connsiteX5" fmla="*/ 205550 w 209550"/>
                <a:gd name="connsiteY5" fmla="*/ 7144 h 66675"/>
                <a:gd name="connsiteX6" fmla="*/ 7144 w 209550"/>
                <a:gd name="connsiteY6" fmla="*/ 7144 h 66675"/>
                <a:gd name="connsiteX7" fmla="*/ 123920 w 209550"/>
                <a:gd name="connsiteY7" fmla="*/ 44291 h 66675"/>
                <a:gd name="connsiteX8" fmla="*/ 88964 w 209550"/>
                <a:gd name="connsiteY8" fmla="*/ 44291 h 66675"/>
                <a:gd name="connsiteX9" fmla="*/ 77438 w 209550"/>
                <a:gd name="connsiteY9" fmla="*/ 33623 h 66675"/>
                <a:gd name="connsiteX10" fmla="*/ 88582 w 209550"/>
                <a:gd name="connsiteY10" fmla="*/ 22003 h 66675"/>
                <a:gd name="connsiteX11" fmla="*/ 123539 w 209550"/>
                <a:gd name="connsiteY11" fmla="*/ 22003 h 66675"/>
                <a:gd name="connsiteX12" fmla="*/ 135065 w 209550"/>
                <a:gd name="connsiteY12" fmla="*/ 32671 h 66675"/>
                <a:gd name="connsiteX13" fmla="*/ 123920 w 209550"/>
                <a:gd name="connsiteY13" fmla="*/ 4429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50" h="66675">
                  <a:moveTo>
                    <a:pt x="7144" y="7144"/>
                  </a:moveTo>
                  <a:lnTo>
                    <a:pt x="7144" y="37148"/>
                  </a:lnTo>
                  <a:cubicBezTo>
                    <a:pt x="7144" y="49721"/>
                    <a:pt x="17335" y="59912"/>
                    <a:pt x="29908" y="59912"/>
                  </a:cubicBezTo>
                  <a:lnTo>
                    <a:pt x="182785" y="59912"/>
                  </a:lnTo>
                  <a:cubicBezTo>
                    <a:pt x="195358" y="59912"/>
                    <a:pt x="205550" y="49721"/>
                    <a:pt x="205550" y="37148"/>
                  </a:cubicBezTo>
                  <a:lnTo>
                    <a:pt x="205550" y="7144"/>
                  </a:lnTo>
                  <a:lnTo>
                    <a:pt x="7144" y="7144"/>
                  </a:lnTo>
                  <a:close/>
                  <a:moveTo>
                    <a:pt x="123920" y="44291"/>
                  </a:moveTo>
                  <a:lnTo>
                    <a:pt x="88964" y="44291"/>
                  </a:lnTo>
                  <a:cubicBezTo>
                    <a:pt x="82963" y="44291"/>
                    <a:pt x="77724" y="39624"/>
                    <a:pt x="77438" y="33623"/>
                  </a:cubicBezTo>
                  <a:cubicBezTo>
                    <a:pt x="77153" y="27242"/>
                    <a:pt x="82201" y="22003"/>
                    <a:pt x="88582" y="22003"/>
                  </a:cubicBezTo>
                  <a:lnTo>
                    <a:pt x="123539" y="22003"/>
                  </a:lnTo>
                  <a:cubicBezTo>
                    <a:pt x="129540" y="22003"/>
                    <a:pt x="134779" y="26670"/>
                    <a:pt x="135065" y="32671"/>
                  </a:cubicBezTo>
                  <a:cubicBezTo>
                    <a:pt x="135350" y="38957"/>
                    <a:pt x="130207" y="44291"/>
                    <a:pt x="123920" y="442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ko-KR" altLang="en-US"/>
            </a:p>
          </p:txBody>
        </p:sp>
        <p:sp>
          <p:nvSpPr>
            <p:cNvPr id="511" name="자유형: 도형 313"/>
            <p:cNvSpPr/>
            <p:nvPr/>
          </p:nvSpPr>
          <p:spPr>
            <a:xfrm>
              <a:off x="841811" y="2305907"/>
              <a:ext cx="209550" cy="238125"/>
            </a:xfrm>
            <a:custGeom>
              <a:avLst/>
              <a:gdLst>
                <a:gd name="connsiteX0" fmla="*/ 7144 w 209550"/>
                <a:gd name="connsiteY0" fmla="*/ 7144 h 238125"/>
                <a:gd name="connsiteX1" fmla="*/ 205550 w 209550"/>
                <a:gd name="connsiteY1" fmla="*/ 7144 h 238125"/>
                <a:gd name="connsiteX2" fmla="*/ 205550 w 209550"/>
                <a:gd name="connsiteY2" fmla="*/ 236696 h 238125"/>
                <a:gd name="connsiteX3" fmla="*/ 7144 w 209550"/>
                <a:gd name="connsiteY3" fmla="*/ 236696 h 238125"/>
                <a:gd name="connsiteX4" fmla="*/ 7144 w 209550"/>
                <a:gd name="connsiteY4" fmla="*/ 7144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550" h="238125">
                  <a:moveTo>
                    <a:pt x="7144" y="7144"/>
                  </a:moveTo>
                  <a:lnTo>
                    <a:pt x="205550" y="7144"/>
                  </a:lnTo>
                  <a:lnTo>
                    <a:pt x="205550" y="236696"/>
                  </a:lnTo>
                  <a:lnTo>
                    <a:pt x="7144" y="236696"/>
                  </a:lnTo>
                  <a:lnTo>
                    <a:pt x="7144" y="714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p>
              <a:endParaRPr lang="ko-KR" altLang="en-US"/>
            </a:p>
          </p:txBody>
        </p:sp>
      </p:grpSp>
      <p:sp>
        <p:nvSpPr>
          <p:cNvPr id="15" name="Текстовое поле 14"/>
          <p:cNvSpPr txBox="1"/>
          <p:nvPr/>
        </p:nvSpPr>
        <p:spPr>
          <a:xfrm>
            <a:off x="11186795" y="5864225"/>
            <a:ext cx="4000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400">
                <a:solidFill>
                  <a:schemeClr val="bg1"/>
                </a:solidFill>
                <a:latin typeface="+mj-lt"/>
                <a:cs typeface="+mj-lt"/>
              </a:rPr>
              <a:t>4</a:t>
            </a:r>
            <a:endParaRPr lang="ru-RU" altLang="en-US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191562" y="2035340"/>
            <a:ext cx="528271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/>
            <a:r>
              <a:rPr lang="ru-RU" altLang="en-US" sz="2000" dirty="0">
                <a:solidFill>
                  <a:schemeClr val="bg1"/>
                </a:solidFill>
              </a:rPr>
              <a:t>Основные сценарии приложения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76985" y="713105"/>
            <a:ext cx="926338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400">
                <a:solidFill>
                  <a:srgbClr val="595B4D"/>
                </a:solidFill>
              </a:defRPr>
            </a:lvl1pPr>
          </a:lstStyle>
          <a:p>
            <a:pPr algn="ctr"/>
            <a:r>
              <a:rPr lang="ru-RU" altLang="en-US" sz="4000" dirty="0">
                <a:solidFill>
                  <a:schemeClr val="bg1"/>
                </a:solidFill>
                <a:latin typeface="+mj-lt"/>
              </a:rPr>
              <a:t>Функциональность </a:t>
            </a:r>
            <a:endParaRPr lang="ru-RU" altLang="en-US" sz="4000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ru-RU" altLang="en-US" sz="4000" dirty="0">
                <a:solidFill>
                  <a:schemeClr val="bg1"/>
                </a:solidFill>
                <a:latin typeface="+mj-lt"/>
              </a:rPr>
              <a:t>приложения</a:t>
            </a:r>
            <a:endParaRPr lang="ru-RU" altLang="en-US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Текстовое поле 14"/>
          <p:cNvSpPr txBox="1"/>
          <p:nvPr/>
        </p:nvSpPr>
        <p:spPr>
          <a:xfrm>
            <a:off x="11186795" y="5864225"/>
            <a:ext cx="3714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400">
                <a:solidFill>
                  <a:schemeClr val="bg1"/>
                </a:solidFill>
                <a:latin typeface="+mj-lt"/>
                <a:cs typeface="+mj-lt"/>
              </a:rPr>
              <a:t>5</a:t>
            </a:r>
            <a:endParaRPr lang="ru-RU" altLang="en-US" sz="2400">
              <a:solidFill>
                <a:schemeClr val="bg1"/>
              </a:solidFill>
              <a:latin typeface="+mj-lt"/>
              <a:cs typeface="+mj-lt"/>
            </a:endParaRPr>
          </a:p>
        </p:txBody>
      </p:sp>
      <p:pic>
        <p:nvPicPr>
          <p:cNvPr id="2" name="Замещающая рамка рисунка 1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3390265" y="2581910"/>
            <a:ext cx="5036185" cy="34378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1352550" y="3437890"/>
            <a:ext cx="494665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Получение новых постов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Добавление реакции на пост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Переход на профиль пользователя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5114" y="951824"/>
            <a:ext cx="3143162" cy="5110834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352550" y="2049145"/>
            <a:ext cx="6207125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Макет ленты новостей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6" name="Замещающая рамка рисунка 5"/>
          <p:cNvPicPr>
            <a:picLocks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8126095" y="1081405"/>
            <a:ext cx="2178685" cy="4839335"/>
          </a:xfrm>
          <a:prstGeom prst="roundRect">
            <a:avLst>
              <a:gd name="adj" fmla="val 13815"/>
            </a:avLst>
          </a:prstGeom>
          <a:effectLst/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868" y="1081212"/>
            <a:ext cx="1392454" cy="178848"/>
          </a:xfrm>
          <a:prstGeom prst="rect">
            <a:avLst/>
          </a:prstGeom>
        </p:spPr>
      </p:pic>
      <p:sp>
        <p:nvSpPr>
          <p:cNvPr id="7" name="자유형: 도형 114"/>
          <p:cNvSpPr/>
          <p:nvPr/>
        </p:nvSpPr>
        <p:spPr>
          <a:xfrm>
            <a:off x="1595755" y="37211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9" name="자유형: 도형 114"/>
          <p:cNvSpPr/>
          <p:nvPr/>
        </p:nvSpPr>
        <p:spPr>
          <a:xfrm>
            <a:off x="1595755" y="419735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1" name="자유형: 도형 114"/>
          <p:cNvSpPr/>
          <p:nvPr/>
        </p:nvSpPr>
        <p:spPr>
          <a:xfrm>
            <a:off x="1595755" y="46736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5" name="Текстовое поле 14"/>
          <p:cNvSpPr txBox="1"/>
          <p:nvPr/>
        </p:nvSpPr>
        <p:spPr>
          <a:xfrm>
            <a:off x="11186795" y="5864225"/>
            <a:ext cx="3841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400">
                <a:solidFill>
                  <a:schemeClr val="bg1"/>
                </a:solidFill>
                <a:latin typeface="+mj-lt"/>
                <a:cs typeface="+mj-lt"/>
              </a:rPr>
              <a:t>6</a:t>
            </a:r>
            <a:endParaRPr lang="ru-RU" altLang="en-US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849" y="866734"/>
            <a:ext cx="3143162" cy="5110834"/>
          </a:xfrm>
          <a:prstGeom prst="rect">
            <a:avLst/>
          </a:prstGeom>
        </p:spPr>
      </p:pic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9405" y="1009650"/>
            <a:ext cx="2183765" cy="4839335"/>
          </a:xfrm>
          <a:prstGeom prst="roundRect">
            <a:avLst>
              <a:gd name="adj" fmla="val 12358"/>
            </a:avLst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049" y="873084"/>
            <a:ext cx="3143162" cy="5110834"/>
          </a:xfrm>
          <a:prstGeom prst="rect">
            <a:avLst/>
          </a:prstGeom>
        </p:spPr>
      </p:pic>
      <p:pic>
        <p:nvPicPr>
          <p:cNvPr id="5" name="Замещающая рамка рисунка 4"/>
          <p:cNvPicPr>
            <a:picLocks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6209030" y="1002665"/>
            <a:ext cx="2171065" cy="4839335"/>
          </a:xfrm>
          <a:prstGeom prst="roundRect">
            <a:avLst>
              <a:gd name="adj" fmla="val 13805"/>
            </a:avLst>
          </a:prstGeom>
        </p:spPr>
      </p:pic>
      <p:sp>
        <p:nvSpPr>
          <p:cNvPr id="33" name="TextBox 32"/>
          <p:cNvSpPr txBox="1"/>
          <p:nvPr/>
        </p:nvSpPr>
        <p:spPr>
          <a:xfrm>
            <a:off x="1352550" y="3437890"/>
            <a:ext cx="471614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Возможность редактировать </a:t>
            </a:r>
            <a:br>
              <a:rPr lang="ru-RU" altLang="en-US" sz="2000" dirty="0">
                <a:solidFill>
                  <a:schemeClr val="bg1"/>
                </a:solidFill>
              </a:rPr>
            </a:br>
            <a:r>
              <a:rPr lang="ru-RU" altLang="en-US" sz="2000" dirty="0">
                <a:solidFill>
                  <a:schemeClr val="bg1"/>
                </a:solidFill>
              </a:rPr>
              <a:t>свой профиль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Возможность подписаться </a:t>
            </a:r>
            <a:br>
              <a:rPr lang="ru-RU" altLang="en-US" sz="2000" dirty="0">
                <a:solidFill>
                  <a:schemeClr val="bg1"/>
                </a:solidFill>
              </a:rPr>
            </a:br>
            <a:r>
              <a:rPr lang="ru-RU" altLang="en-US" sz="2000" dirty="0">
                <a:solidFill>
                  <a:schemeClr val="bg1"/>
                </a:solidFill>
              </a:rPr>
              <a:t>на профиль другого пользователя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352550" y="2049145"/>
            <a:ext cx="6207125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Макет профиля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803" y="1002472"/>
            <a:ext cx="1392454" cy="178848"/>
          </a:xfrm>
          <a:prstGeom prst="rect">
            <a:avLst/>
          </a:prstGeom>
        </p:spPr>
      </p:pic>
      <p:pic>
        <p:nvPicPr>
          <p:cNvPr id="9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718" y="1001837"/>
            <a:ext cx="1392454" cy="178848"/>
          </a:xfrm>
          <a:prstGeom prst="rect">
            <a:avLst/>
          </a:prstGeom>
        </p:spPr>
      </p:pic>
      <p:sp>
        <p:nvSpPr>
          <p:cNvPr id="14" name="자유형: 도형 114"/>
          <p:cNvSpPr/>
          <p:nvPr/>
        </p:nvSpPr>
        <p:spPr>
          <a:xfrm>
            <a:off x="1595755" y="46736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6" name="자유형: 도형 114"/>
          <p:cNvSpPr/>
          <p:nvPr/>
        </p:nvSpPr>
        <p:spPr>
          <a:xfrm>
            <a:off x="1595755" y="37211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8" name="Текстовое поле 17"/>
          <p:cNvSpPr txBox="1"/>
          <p:nvPr/>
        </p:nvSpPr>
        <p:spPr>
          <a:xfrm>
            <a:off x="11186795" y="5864225"/>
            <a:ext cx="37973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400">
                <a:solidFill>
                  <a:schemeClr val="bg1"/>
                </a:solidFill>
                <a:latin typeface="+mj-lt"/>
                <a:cs typeface="+mj-lt"/>
              </a:rPr>
              <a:t>7</a:t>
            </a:r>
            <a:endParaRPr lang="ru-RU" altLang="en-US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32"/>
          <p:cNvSpPr txBox="1"/>
          <p:nvPr/>
        </p:nvSpPr>
        <p:spPr>
          <a:xfrm>
            <a:off x="1352550" y="3437890"/>
            <a:ext cx="471614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Поиск пользователей по имени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Переход на найденный профиль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pic>
        <p:nvPicPr>
          <p:cNvPr id="7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849" y="866734"/>
            <a:ext cx="3143162" cy="5110834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2105" y="1002030"/>
            <a:ext cx="2157730" cy="4838700"/>
          </a:xfrm>
          <a:prstGeom prst="roundRect">
            <a:avLst>
              <a:gd name="adj" fmla="val 13792"/>
            </a:avLst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049" y="873084"/>
            <a:ext cx="3143162" cy="5110834"/>
          </a:xfrm>
          <a:prstGeom prst="rect">
            <a:avLst/>
          </a:prstGeom>
        </p:spPr>
      </p:pic>
      <p:pic>
        <p:nvPicPr>
          <p:cNvPr id="3" name="Замещающая рамка рисунка 2"/>
          <p:cNvPicPr>
            <a:picLocks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6210935" y="1009650"/>
            <a:ext cx="2174240" cy="4839335"/>
          </a:xfrm>
          <a:prstGeom prst="roundRect">
            <a:avLst>
              <a:gd name="adj" fmla="val 14748"/>
            </a:avLst>
          </a:prstGeom>
        </p:spPr>
      </p:pic>
      <p:sp>
        <p:nvSpPr>
          <p:cNvPr id="29" name="TextBox 28"/>
          <p:cNvSpPr txBox="1"/>
          <p:nvPr/>
        </p:nvSpPr>
        <p:spPr>
          <a:xfrm>
            <a:off x="1352550" y="2049145"/>
            <a:ext cx="6207125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Макет поиска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803" y="1002472"/>
            <a:ext cx="1392454" cy="178848"/>
          </a:xfrm>
          <a:prstGeom prst="rect">
            <a:avLst/>
          </a:prstGeom>
        </p:spPr>
      </p:pic>
      <p:pic>
        <p:nvPicPr>
          <p:cNvPr id="9" name="그림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718" y="1001837"/>
            <a:ext cx="1392454" cy="178848"/>
          </a:xfrm>
          <a:prstGeom prst="rect">
            <a:avLst/>
          </a:prstGeom>
        </p:spPr>
      </p:pic>
      <p:sp>
        <p:nvSpPr>
          <p:cNvPr id="16" name="자유형: 도형 114"/>
          <p:cNvSpPr/>
          <p:nvPr/>
        </p:nvSpPr>
        <p:spPr>
          <a:xfrm>
            <a:off x="1595755" y="37211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5" name="Текстовое поле 14"/>
          <p:cNvSpPr txBox="1"/>
          <p:nvPr/>
        </p:nvSpPr>
        <p:spPr>
          <a:xfrm>
            <a:off x="11186795" y="5864225"/>
            <a:ext cx="38925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400">
                <a:solidFill>
                  <a:schemeClr val="bg1"/>
                </a:solidFill>
                <a:latin typeface="+mj-lt"/>
                <a:cs typeface="+mj-lt"/>
              </a:rPr>
              <a:t>8</a:t>
            </a:r>
            <a:endParaRPr lang="ru-RU" altLang="en-US" sz="2400">
              <a:solidFill>
                <a:schemeClr val="bg1"/>
              </a:solidFill>
              <a:latin typeface="+mj-lt"/>
              <a:cs typeface="+mj-lt"/>
            </a:endParaRPr>
          </a:p>
        </p:txBody>
      </p:sp>
      <p:sp>
        <p:nvSpPr>
          <p:cNvPr id="17" name="자유형: 도형 114"/>
          <p:cNvSpPr/>
          <p:nvPr/>
        </p:nvSpPr>
        <p:spPr>
          <a:xfrm>
            <a:off x="1595755" y="419735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1352550" y="3437890"/>
            <a:ext cx="45720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Создание и удаление чатов</a:t>
            </a:r>
            <a:endParaRPr lang="ru-RU" altLang="en-US" sz="2000" dirty="0">
              <a:solidFill>
                <a:schemeClr val="bg1"/>
              </a:solidFill>
            </a:endParaRPr>
          </a:p>
          <a:p>
            <a:pPr lvl="1" indent="0">
              <a:lnSpc>
                <a:spcPct val="160000"/>
              </a:lnSpc>
              <a:buNone/>
            </a:pPr>
            <a:r>
              <a:rPr lang="ru-RU" altLang="en-US" sz="2000" dirty="0">
                <a:solidFill>
                  <a:schemeClr val="bg1"/>
                </a:solidFill>
              </a:rPr>
              <a:t>Переход в чат</a:t>
            </a:r>
            <a:endParaRPr lang="ru-RU" altLang="en-US" sz="2000" dirty="0">
              <a:solidFill>
                <a:schemeClr val="bg1"/>
              </a:solidFill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279" y="873084"/>
            <a:ext cx="3143162" cy="5110834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352349" y="2048907"/>
            <a:ext cx="4572001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en-US" sz="3600" b="0" dirty="0">
                <a:solidFill>
                  <a:schemeClr val="bg1"/>
                </a:solidFill>
              </a:rPr>
              <a:t>Макет мессенджера</a:t>
            </a:r>
            <a:endParaRPr lang="en-US" altLang="ru-RU" sz="3600" b="0" dirty="0">
              <a:solidFill>
                <a:schemeClr val="bg1"/>
              </a:solidFill>
            </a:endParaRPr>
          </a:p>
        </p:txBody>
      </p:sp>
      <p:pic>
        <p:nvPicPr>
          <p:cNvPr id="3" name="그림 2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554" y="873719"/>
            <a:ext cx="3143162" cy="5110834"/>
          </a:xfrm>
          <a:prstGeom prst="rect">
            <a:avLst/>
          </a:prstGeom>
        </p:spPr>
      </p:pic>
      <p:pic>
        <p:nvPicPr>
          <p:cNvPr id="14" name="Замещающая рамка рисунка 13"/>
          <p:cNvPicPr>
            <a:picLocks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6289040" y="930910"/>
            <a:ext cx="2174875" cy="4839335"/>
          </a:xfrm>
          <a:prstGeom prst="roundRect">
            <a:avLst>
              <a:gd name="adj" fmla="val 13313"/>
            </a:avLst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003" y="924367"/>
            <a:ext cx="1392454" cy="178848"/>
          </a:xfrm>
          <a:prstGeom prst="rect">
            <a:avLst/>
          </a:prstGeom>
        </p:spPr>
      </p:pic>
      <p:pic>
        <p:nvPicPr>
          <p:cNvPr id="16" name="Изображение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4805" y="1014730"/>
            <a:ext cx="2174875" cy="4834255"/>
          </a:xfrm>
          <a:prstGeom prst="roundRect">
            <a:avLst>
              <a:gd name="adj" fmla="val 12846"/>
            </a:avLst>
          </a:prstGeom>
        </p:spPr>
      </p:pic>
      <p:pic>
        <p:nvPicPr>
          <p:cNvPr id="5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308" y="1003107"/>
            <a:ext cx="1392454" cy="178848"/>
          </a:xfrm>
          <a:prstGeom prst="rect">
            <a:avLst/>
          </a:prstGeom>
        </p:spPr>
      </p:pic>
      <p:sp>
        <p:nvSpPr>
          <p:cNvPr id="17" name="자유형: 도형 114"/>
          <p:cNvSpPr/>
          <p:nvPr/>
        </p:nvSpPr>
        <p:spPr>
          <a:xfrm>
            <a:off x="1595755" y="419735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8" name="자유형: 도형 114"/>
          <p:cNvSpPr/>
          <p:nvPr/>
        </p:nvSpPr>
        <p:spPr>
          <a:xfrm>
            <a:off x="1595755" y="3721100"/>
            <a:ext cx="165735" cy="165735"/>
          </a:xfrm>
          <a:custGeom>
            <a:avLst/>
            <a:gdLst>
              <a:gd name="connsiteX0" fmla="*/ 381667 w 390525"/>
              <a:gd name="connsiteY0" fmla="*/ 173546 h 390525"/>
              <a:gd name="connsiteX1" fmla="*/ 345091 w 390525"/>
              <a:gd name="connsiteY1" fmla="*/ 152876 h 390525"/>
              <a:gd name="connsiteX2" fmla="*/ 333280 w 390525"/>
              <a:gd name="connsiteY2" fmla="*/ 124396 h 390525"/>
              <a:gd name="connsiteX3" fmla="*/ 344519 w 390525"/>
              <a:gd name="connsiteY3" fmla="*/ 83915 h 390525"/>
              <a:gd name="connsiteX4" fmla="*/ 341090 w 390525"/>
              <a:gd name="connsiteY4" fmla="*/ 72104 h 390525"/>
              <a:gd name="connsiteX5" fmla="*/ 322612 w 390525"/>
              <a:gd name="connsiteY5" fmla="*/ 53626 h 390525"/>
              <a:gd name="connsiteX6" fmla="*/ 310801 w 390525"/>
              <a:gd name="connsiteY6" fmla="*/ 50197 h 390525"/>
              <a:gd name="connsiteX7" fmla="*/ 270320 w 390525"/>
              <a:gd name="connsiteY7" fmla="*/ 61436 h 390525"/>
              <a:gd name="connsiteX8" fmla="*/ 241840 w 390525"/>
              <a:gd name="connsiteY8" fmla="*/ 49625 h 390525"/>
              <a:gd name="connsiteX9" fmla="*/ 221171 w 390525"/>
              <a:gd name="connsiteY9" fmla="*/ 13049 h 390525"/>
              <a:gd name="connsiteX10" fmla="*/ 210407 w 390525"/>
              <a:gd name="connsiteY10" fmla="*/ 7144 h 390525"/>
              <a:gd name="connsiteX11" fmla="*/ 184309 w 390525"/>
              <a:gd name="connsiteY11" fmla="*/ 7144 h 390525"/>
              <a:gd name="connsiteX12" fmla="*/ 173546 w 390525"/>
              <a:gd name="connsiteY12" fmla="*/ 13049 h 390525"/>
              <a:gd name="connsiteX13" fmla="*/ 152876 w 390525"/>
              <a:gd name="connsiteY13" fmla="*/ 49625 h 390525"/>
              <a:gd name="connsiteX14" fmla="*/ 124396 w 390525"/>
              <a:gd name="connsiteY14" fmla="*/ 61436 h 390525"/>
              <a:gd name="connsiteX15" fmla="*/ 83915 w 390525"/>
              <a:gd name="connsiteY15" fmla="*/ 50197 h 390525"/>
              <a:gd name="connsiteX16" fmla="*/ 72104 w 390525"/>
              <a:gd name="connsiteY16" fmla="*/ 53626 h 390525"/>
              <a:gd name="connsiteX17" fmla="*/ 53626 w 390525"/>
              <a:gd name="connsiteY17" fmla="*/ 72104 h 390525"/>
              <a:gd name="connsiteX18" fmla="*/ 50197 w 390525"/>
              <a:gd name="connsiteY18" fmla="*/ 83915 h 390525"/>
              <a:gd name="connsiteX19" fmla="*/ 61436 w 390525"/>
              <a:gd name="connsiteY19" fmla="*/ 124396 h 390525"/>
              <a:gd name="connsiteX20" fmla="*/ 49625 w 390525"/>
              <a:gd name="connsiteY20" fmla="*/ 152876 h 390525"/>
              <a:gd name="connsiteX21" fmla="*/ 13049 w 390525"/>
              <a:gd name="connsiteY21" fmla="*/ 173546 h 390525"/>
              <a:gd name="connsiteX22" fmla="*/ 7144 w 390525"/>
              <a:gd name="connsiteY22" fmla="*/ 184309 h 390525"/>
              <a:gd name="connsiteX23" fmla="*/ 7144 w 390525"/>
              <a:gd name="connsiteY23" fmla="*/ 210407 h 390525"/>
              <a:gd name="connsiteX24" fmla="*/ 13049 w 390525"/>
              <a:gd name="connsiteY24" fmla="*/ 221171 h 390525"/>
              <a:gd name="connsiteX25" fmla="*/ 49625 w 390525"/>
              <a:gd name="connsiteY25" fmla="*/ 241840 h 390525"/>
              <a:gd name="connsiteX26" fmla="*/ 61436 w 390525"/>
              <a:gd name="connsiteY26" fmla="*/ 270320 h 390525"/>
              <a:gd name="connsiteX27" fmla="*/ 50197 w 390525"/>
              <a:gd name="connsiteY27" fmla="*/ 310801 h 390525"/>
              <a:gd name="connsiteX28" fmla="*/ 53626 w 390525"/>
              <a:gd name="connsiteY28" fmla="*/ 322612 h 390525"/>
              <a:gd name="connsiteX29" fmla="*/ 72104 w 390525"/>
              <a:gd name="connsiteY29" fmla="*/ 341090 h 390525"/>
              <a:gd name="connsiteX30" fmla="*/ 83915 w 390525"/>
              <a:gd name="connsiteY30" fmla="*/ 344519 h 390525"/>
              <a:gd name="connsiteX31" fmla="*/ 124396 w 390525"/>
              <a:gd name="connsiteY31" fmla="*/ 333280 h 390525"/>
              <a:gd name="connsiteX32" fmla="*/ 152876 w 390525"/>
              <a:gd name="connsiteY32" fmla="*/ 345091 h 390525"/>
              <a:gd name="connsiteX33" fmla="*/ 173546 w 390525"/>
              <a:gd name="connsiteY33" fmla="*/ 381667 h 390525"/>
              <a:gd name="connsiteX34" fmla="*/ 184309 w 390525"/>
              <a:gd name="connsiteY34" fmla="*/ 387572 h 390525"/>
              <a:gd name="connsiteX35" fmla="*/ 210407 w 390525"/>
              <a:gd name="connsiteY35" fmla="*/ 387572 h 390525"/>
              <a:gd name="connsiteX36" fmla="*/ 221171 w 390525"/>
              <a:gd name="connsiteY36" fmla="*/ 381667 h 390525"/>
              <a:gd name="connsiteX37" fmla="*/ 241840 w 390525"/>
              <a:gd name="connsiteY37" fmla="*/ 345091 h 390525"/>
              <a:gd name="connsiteX38" fmla="*/ 270320 w 390525"/>
              <a:gd name="connsiteY38" fmla="*/ 333280 h 390525"/>
              <a:gd name="connsiteX39" fmla="*/ 310801 w 390525"/>
              <a:gd name="connsiteY39" fmla="*/ 344519 h 390525"/>
              <a:gd name="connsiteX40" fmla="*/ 322612 w 390525"/>
              <a:gd name="connsiteY40" fmla="*/ 341090 h 390525"/>
              <a:gd name="connsiteX41" fmla="*/ 341090 w 390525"/>
              <a:gd name="connsiteY41" fmla="*/ 322612 h 390525"/>
              <a:gd name="connsiteX42" fmla="*/ 344519 w 390525"/>
              <a:gd name="connsiteY42" fmla="*/ 310801 h 390525"/>
              <a:gd name="connsiteX43" fmla="*/ 333280 w 390525"/>
              <a:gd name="connsiteY43" fmla="*/ 270320 h 390525"/>
              <a:gd name="connsiteX44" fmla="*/ 345091 w 390525"/>
              <a:gd name="connsiteY44" fmla="*/ 241840 h 390525"/>
              <a:gd name="connsiteX45" fmla="*/ 381667 w 390525"/>
              <a:gd name="connsiteY45" fmla="*/ 221171 h 390525"/>
              <a:gd name="connsiteX46" fmla="*/ 387572 w 390525"/>
              <a:gd name="connsiteY46" fmla="*/ 210407 h 390525"/>
              <a:gd name="connsiteX47" fmla="*/ 387572 w 390525"/>
              <a:gd name="connsiteY47" fmla="*/ 184309 h 390525"/>
              <a:gd name="connsiteX48" fmla="*/ 381667 w 390525"/>
              <a:gd name="connsiteY48" fmla="*/ 173546 h 390525"/>
              <a:gd name="connsiteX49" fmla="*/ 197453 w 390525"/>
              <a:gd name="connsiteY49" fmla="*/ 280225 h 390525"/>
              <a:gd name="connsiteX50" fmla="*/ 114490 w 390525"/>
              <a:gd name="connsiteY50" fmla="*/ 197263 h 390525"/>
              <a:gd name="connsiteX51" fmla="*/ 197453 w 390525"/>
              <a:gd name="connsiteY51" fmla="*/ 114300 h 390525"/>
              <a:gd name="connsiteX52" fmla="*/ 280416 w 390525"/>
              <a:gd name="connsiteY52" fmla="*/ 197263 h 390525"/>
              <a:gd name="connsiteX53" fmla="*/ 197453 w 390525"/>
              <a:gd name="connsiteY53" fmla="*/ 280225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90525" h="390525">
                <a:moveTo>
                  <a:pt x="381667" y="173546"/>
                </a:moveTo>
                <a:cubicBezTo>
                  <a:pt x="378619" y="171641"/>
                  <a:pt x="354616" y="157258"/>
                  <a:pt x="345091" y="152876"/>
                </a:cubicBezTo>
                <a:lnTo>
                  <a:pt x="333280" y="124396"/>
                </a:lnTo>
                <a:cubicBezTo>
                  <a:pt x="336804" y="114967"/>
                  <a:pt x="343471" y="88487"/>
                  <a:pt x="344519" y="83915"/>
                </a:cubicBezTo>
                <a:cubicBezTo>
                  <a:pt x="345472" y="79629"/>
                  <a:pt x="344233" y="75247"/>
                  <a:pt x="341090" y="72104"/>
                </a:cubicBezTo>
                <a:lnTo>
                  <a:pt x="322612" y="53626"/>
                </a:lnTo>
                <a:cubicBezTo>
                  <a:pt x="319564" y="50578"/>
                  <a:pt x="315087" y="49244"/>
                  <a:pt x="310801" y="50197"/>
                </a:cubicBezTo>
                <a:cubicBezTo>
                  <a:pt x="307277" y="50959"/>
                  <a:pt x="280130" y="57817"/>
                  <a:pt x="270320" y="61436"/>
                </a:cubicBezTo>
                <a:lnTo>
                  <a:pt x="241840" y="49625"/>
                </a:lnTo>
                <a:cubicBezTo>
                  <a:pt x="237649" y="40481"/>
                  <a:pt x="223742" y="17050"/>
                  <a:pt x="221171" y="13049"/>
                </a:cubicBezTo>
                <a:cubicBezTo>
                  <a:pt x="218885" y="9334"/>
                  <a:pt x="214789" y="7144"/>
                  <a:pt x="210407" y="7144"/>
                </a:cubicBezTo>
                <a:lnTo>
                  <a:pt x="184309" y="7144"/>
                </a:lnTo>
                <a:cubicBezTo>
                  <a:pt x="179927" y="7144"/>
                  <a:pt x="175927" y="9430"/>
                  <a:pt x="173546" y="13049"/>
                </a:cubicBezTo>
                <a:cubicBezTo>
                  <a:pt x="171640" y="16097"/>
                  <a:pt x="157258" y="40100"/>
                  <a:pt x="152876" y="49625"/>
                </a:cubicBezTo>
                <a:lnTo>
                  <a:pt x="124396" y="61436"/>
                </a:lnTo>
                <a:cubicBezTo>
                  <a:pt x="114967" y="57912"/>
                  <a:pt x="88487" y="51245"/>
                  <a:pt x="83915" y="50197"/>
                </a:cubicBezTo>
                <a:cubicBezTo>
                  <a:pt x="79629" y="49244"/>
                  <a:pt x="75247" y="50483"/>
                  <a:pt x="72104" y="53626"/>
                </a:cubicBezTo>
                <a:lnTo>
                  <a:pt x="53626" y="72104"/>
                </a:lnTo>
                <a:cubicBezTo>
                  <a:pt x="50578" y="75152"/>
                  <a:pt x="49244" y="79629"/>
                  <a:pt x="50197" y="83915"/>
                </a:cubicBezTo>
                <a:cubicBezTo>
                  <a:pt x="50959" y="87439"/>
                  <a:pt x="57817" y="114586"/>
                  <a:pt x="61436" y="124396"/>
                </a:cubicBezTo>
                <a:lnTo>
                  <a:pt x="49625" y="152876"/>
                </a:lnTo>
                <a:cubicBezTo>
                  <a:pt x="40481" y="157067"/>
                  <a:pt x="17050" y="170974"/>
                  <a:pt x="13049" y="173546"/>
                </a:cubicBezTo>
                <a:cubicBezTo>
                  <a:pt x="9335" y="175831"/>
                  <a:pt x="7144" y="179927"/>
                  <a:pt x="7144" y="184309"/>
                </a:cubicBezTo>
                <a:lnTo>
                  <a:pt x="7144" y="210407"/>
                </a:lnTo>
                <a:cubicBezTo>
                  <a:pt x="7144" y="214789"/>
                  <a:pt x="9430" y="218789"/>
                  <a:pt x="13049" y="221171"/>
                </a:cubicBezTo>
                <a:cubicBezTo>
                  <a:pt x="16097" y="223075"/>
                  <a:pt x="40100" y="237458"/>
                  <a:pt x="49625" y="241840"/>
                </a:cubicBezTo>
                <a:lnTo>
                  <a:pt x="61436" y="270320"/>
                </a:lnTo>
                <a:cubicBezTo>
                  <a:pt x="57912" y="279749"/>
                  <a:pt x="51245" y="306229"/>
                  <a:pt x="50197" y="310801"/>
                </a:cubicBezTo>
                <a:cubicBezTo>
                  <a:pt x="49244" y="315087"/>
                  <a:pt x="50482" y="319468"/>
                  <a:pt x="53626" y="322612"/>
                </a:cubicBezTo>
                <a:lnTo>
                  <a:pt x="72104" y="341090"/>
                </a:lnTo>
                <a:cubicBezTo>
                  <a:pt x="75152" y="344138"/>
                  <a:pt x="79629" y="345472"/>
                  <a:pt x="83915" y="344519"/>
                </a:cubicBezTo>
                <a:cubicBezTo>
                  <a:pt x="87439" y="343757"/>
                  <a:pt x="114586" y="336899"/>
                  <a:pt x="124396" y="333280"/>
                </a:cubicBezTo>
                <a:lnTo>
                  <a:pt x="152876" y="345091"/>
                </a:lnTo>
                <a:cubicBezTo>
                  <a:pt x="157067" y="354235"/>
                  <a:pt x="170974" y="377666"/>
                  <a:pt x="173546" y="381667"/>
                </a:cubicBezTo>
                <a:cubicBezTo>
                  <a:pt x="175831" y="385381"/>
                  <a:pt x="179927" y="387572"/>
                  <a:pt x="184309" y="387572"/>
                </a:cubicBezTo>
                <a:lnTo>
                  <a:pt x="210407" y="387572"/>
                </a:lnTo>
                <a:cubicBezTo>
                  <a:pt x="214789" y="387572"/>
                  <a:pt x="218789" y="385286"/>
                  <a:pt x="221171" y="381667"/>
                </a:cubicBezTo>
                <a:cubicBezTo>
                  <a:pt x="223075" y="378619"/>
                  <a:pt x="237458" y="354616"/>
                  <a:pt x="241840" y="345091"/>
                </a:cubicBezTo>
                <a:lnTo>
                  <a:pt x="270320" y="333280"/>
                </a:lnTo>
                <a:cubicBezTo>
                  <a:pt x="279749" y="336804"/>
                  <a:pt x="306229" y="343471"/>
                  <a:pt x="310801" y="344519"/>
                </a:cubicBezTo>
                <a:cubicBezTo>
                  <a:pt x="315087" y="345472"/>
                  <a:pt x="319469" y="344234"/>
                  <a:pt x="322612" y="341090"/>
                </a:cubicBezTo>
                <a:lnTo>
                  <a:pt x="341090" y="322612"/>
                </a:lnTo>
                <a:cubicBezTo>
                  <a:pt x="344138" y="319564"/>
                  <a:pt x="345472" y="315087"/>
                  <a:pt x="344519" y="310801"/>
                </a:cubicBezTo>
                <a:cubicBezTo>
                  <a:pt x="343757" y="307276"/>
                  <a:pt x="336899" y="280130"/>
                  <a:pt x="333280" y="270320"/>
                </a:cubicBezTo>
                <a:lnTo>
                  <a:pt x="345091" y="241840"/>
                </a:lnTo>
                <a:cubicBezTo>
                  <a:pt x="354235" y="237649"/>
                  <a:pt x="377666" y="223742"/>
                  <a:pt x="381667" y="221171"/>
                </a:cubicBezTo>
                <a:cubicBezTo>
                  <a:pt x="385381" y="218884"/>
                  <a:pt x="387572" y="214789"/>
                  <a:pt x="387572" y="210407"/>
                </a:cubicBezTo>
                <a:lnTo>
                  <a:pt x="387572" y="184309"/>
                </a:lnTo>
                <a:cubicBezTo>
                  <a:pt x="387668" y="179927"/>
                  <a:pt x="385381" y="175831"/>
                  <a:pt x="381667" y="173546"/>
                </a:cubicBezTo>
                <a:close/>
                <a:moveTo>
                  <a:pt x="197453" y="280225"/>
                </a:moveTo>
                <a:cubicBezTo>
                  <a:pt x="151733" y="280225"/>
                  <a:pt x="114490" y="242983"/>
                  <a:pt x="114490" y="197263"/>
                </a:cubicBezTo>
                <a:cubicBezTo>
                  <a:pt x="114490" y="151543"/>
                  <a:pt x="151733" y="114300"/>
                  <a:pt x="197453" y="114300"/>
                </a:cubicBezTo>
                <a:cubicBezTo>
                  <a:pt x="243173" y="114300"/>
                  <a:pt x="280416" y="151543"/>
                  <a:pt x="280416" y="197263"/>
                </a:cubicBezTo>
                <a:cubicBezTo>
                  <a:pt x="280321" y="243078"/>
                  <a:pt x="243173" y="280225"/>
                  <a:pt x="197453" y="28022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p>
            <a:endParaRPr lang="ko-KR" altLang="en-US"/>
          </a:p>
        </p:txBody>
      </p:sp>
      <p:sp>
        <p:nvSpPr>
          <p:cNvPr id="19" name="Текстовое поле 18"/>
          <p:cNvSpPr txBox="1"/>
          <p:nvPr/>
        </p:nvSpPr>
        <p:spPr>
          <a:xfrm>
            <a:off x="11186795" y="5864225"/>
            <a:ext cx="38417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ru-RU" altLang="en-US" sz="2400">
                <a:solidFill>
                  <a:schemeClr val="bg1"/>
                </a:solidFill>
                <a:latin typeface="+mj-lt"/>
                <a:cs typeface="+mj-lt"/>
              </a:rPr>
              <a:t>9</a:t>
            </a:r>
            <a:endParaRPr lang="ru-RU" altLang="en-US" sz="2400">
              <a:solidFill>
                <a:schemeClr val="bg1"/>
              </a:solidFill>
              <a:latin typeface="+mj-lt"/>
              <a:cs typeface="+mj-lt"/>
            </a:endParaRPr>
          </a:p>
          <a:p>
            <a:endParaRPr lang="ru-RU" altLang="en-US" sz="2400">
              <a:solidFill>
                <a:schemeClr val="bg1"/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14D4"/>
        </a:solidFill>
        <a:ln>
          <a:noFill/>
        </a:ln>
      </a:spPr>
      <a:bodyPr rtlCol="0" anchor="ctr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974</Words>
  <Application>WPS Presentation</Application>
  <PresentationFormat>와이드스크린</PresentationFormat>
  <Paragraphs>107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</vt:lpstr>
      <vt:lpstr>SimSun</vt:lpstr>
      <vt:lpstr>Wingdings</vt:lpstr>
      <vt:lpstr>Montserrat Black</vt:lpstr>
      <vt:lpstr>Montserrat Light</vt:lpstr>
      <vt:lpstr>Microsoft YaHei</vt:lpstr>
      <vt:lpstr>Arial Unicode MS</vt:lpstr>
      <vt:lpstr>Malgun Gothic</vt:lpstr>
      <vt:lpstr>PPTMON theme</vt:lpstr>
      <vt:lpstr>1_PPTMON theme</vt:lpstr>
      <vt:lpstr>2_PPTMON theme</vt:lpstr>
      <vt:lpstr>3_PPTMON theme</vt:lpstr>
      <vt:lpstr>4_PPTMON theme</vt:lpstr>
      <vt:lpstr>5_PPTMON theme</vt:lpstr>
      <vt:lpstr>6_PPTMON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Напердыш</cp:lastModifiedBy>
  <cp:revision>336</cp:revision>
  <dcterms:created xsi:type="dcterms:W3CDTF">2019-04-06T05:20:00Z</dcterms:created>
  <dcterms:modified xsi:type="dcterms:W3CDTF">2023-03-31T17:15:38Z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E0FA912AAB7D4F6CB42B9836297A2DE4</vt:lpwstr>
  </property>
  <property fmtid="{D5CDD505-2E9C-101B-9397-08002B2CF9AE}" pid="3" name="KSOProductBuildVer">
    <vt:lpwstr>1049-11.2.0.11516</vt:lpwstr>
  </property>
</Properties>
</file>

<file path=docProps/thumbnail.jpeg>
</file>